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0" r:id="rId4"/>
    <p:sldId id="265" r:id="rId5"/>
    <p:sldId id="259" r:id="rId6"/>
    <p:sldId id="263" r:id="rId7"/>
    <p:sldId id="266" r:id="rId8"/>
    <p:sldId id="262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9" r:id="rId20"/>
    <p:sldId id="280" r:id="rId21"/>
    <p:sldId id="281" r:id="rId22"/>
    <p:sldId id="276" r:id="rId23"/>
    <p:sldId id="283" r:id="rId24"/>
    <p:sldId id="277" r:id="rId25"/>
    <p:sldId id="278" r:id="rId26"/>
    <p:sldId id="282" r:id="rId27"/>
    <p:sldId id="284" r:id="rId28"/>
    <p:sldId id="285" r:id="rId29"/>
    <p:sldId id="287" r:id="rId30"/>
    <p:sldId id="286" r:id="rId31"/>
    <p:sldId id="288" r:id="rId32"/>
    <p:sldId id="289" r:id="rId33"/>
    <p:sldId id="290" r:id="rId34"/>
    <p:sldId id="29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3DAA-13EC-478F-9B89-F4AA4DADC2A3}" type="datetimeFigureOut">
              <a:rPr lang="ru-RU" smtClean="0"/>
              <a:pPr/>
              <a:t>21.08.2022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86125-C31C-470C-9E85-F933C6463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3DAA-13EC-478F-9B89-F4AA4DADC2A3}" type="datetimeFigureOut">
              <a:rPr lang="ru-RU" smtClean="0"/>
              <a:pPr/>
              <a:t>21.08.2022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86125-C31C-470C-9E85-F933C6463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3DAA-13EC-478F-9B89-F4AA4DADC2A3}" type="datetimeFigureOut">
              <a:rPr lang="ru-RU" smtClean="0"/>
              <a:pPr/>
              <a:t>21.08.2022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86125-C31C-470C-9E85-F933C6463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3DAA-13EC-478F-9B89-F4AA4DADC2A3}" type="datetimeFigureOut">
              <a:rPr lang="ru-RU" smtClean="0"/>
              <a:pPr/>
              <a:t>21.08.2022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86125-C31C-470C-9E85-F933C6463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3DAA-13EC-478F-9B89-F4AA4DADC2A3}" type="datetimeFigureOut">
              <a:rPr lang="ru-RU" smtClean="0"/>
              <a:pPr/>
              <a:t>21.08.2022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86125-C31C-470C-9E85-F933C6463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3DAA-13EC-478F-9B89-F4AA4DADC2A3}" type="datetimeFigureOut">
              <a:rPr lang="ru-RU" smtClean="0"/>
              <a:pPr/>
              <a:t>21.08.2022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86125-C31C-470C-9E85-F933C6463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3DAA-13EC-478F-9B89-F4AA4DADC2A3}" type="datetimeFigureOut">
              <a:rPr lang="ru-RU" smtClean="0"/>
              <a:pPr/>
              <a:t>21.08.2022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86125-C31C-470C-9E85-F933C6463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3DAA-13EC-478F-9B89-F4AA4DADC2A3}" type="datetimeFigureOut">
              <a:rPr lang="ru-RU" smtClean="0"/>
              <a:pPr/>
              <a:t>21.08.2022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86125-C31C-470C-9E85-F933C6463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3DAA-13EC-478F-9B89-F4AA4DADC2A3}" type="datetimeFigureOut">
              <a:rPr lang="ru-RU" smtClean="0"/>
              <a:pPr/>
              <a:t>21.08.2022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86125-C31C-470C-9E85-F933C6463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3DAA-13EC-478F-9B89-F4AA4DADC2A3}" type="datetimeFigureOut">
              <a:rPr lang="ru-RU" smtClean="0"/>
              <a:pPr/>
              <a:t>21.08.2022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86125-C31C-470C-9E85-F933C6463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3DAA-13EC-478F-9B89-F4AA4DADC2A3}" type="datetimeFigureOut">
              <a:rPr lang="ru-RU" smtClean="0"/>
              <a:pPr/>
              <a:t>21.08.2022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86125-C31C-470C-9E85-F933C6463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73DAA-13EC-478F-9B89-F4AA4DADC2A3}" type="datetimeFigureOut">
              <a:rPr lang="ru-RU" smtClean="0"/>
              <a:pPr/>
              <a:t>21.08.2022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86125-C31C-470C-9E85-F933C6463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5.xml"/><Relationship Id="rId7" Type="http://schemas.openxmlformats.org/officeDocument/2006/relationships/slide" Target="slide1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27.xml"/><Relationship Id="rId5" Type="http://schemas.openxmlformats.org/officeDocument/2006/relationships/slide" Target="slide8.xml"/><Relationship Id="rId10" Type="http://schemas.openxmlformats.org/officeDocument/2006/relationships/slide" Target="slide21.xml"/><Relationship Id="rId4" Type="http://schemas.openxmlformats.org/officeDocument/2006/relationships/slide" Target="slide6.xml"/><Relationship Id="rId9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.mycdn.me/i?r=AzEPZsRbOZEKgBhR0XGMT1RkwODi8TCLOXj0IspIZW6Y5aaKTM5SRkZCeTgDn6uOy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0" y="642918"/>
            <a:ext cx="365330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СЧИТАЕМ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ПРЕДЕЛАХ 10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5720" y="214290"/>
            <a:ext cx="8429684" cy="6429420"/>
          </a:xfrm>
          <a:prstGeom prst="round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30" name="Picture 6" descr="https://static.tildacdn.com/tild3965-3038-4665-b566-656636383437/__14x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5214950"/>
            <a:ext cx="2928958" cy="139304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714488"/>
            <a:ext cx="164307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115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1928802"/>
            <a:ext cx="35004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В магазине есть дракон – </a:t>
            </a:r>
          </a:p>
          <a:p>
            <a:r>
              <a:rPr lang="ru-RU" sz="2200" b="1" dirty="0" smtClean="0">
                <a:solidFill>
                  <a:srgbClr val="C00000"/>
                </a:solidFill>
              </a:rPr>
              <a:t>Мягкая игрушка.</a:t>
            </a:r>
          </a:p>
          <a:p>
            <a:r>
              <a:rPr lang="ru-RU" sz="2200" b="1" dirty="0" smtClean="0">
                <a:solidFill>
                  <a:srgbClr val="C00000"/>
                </a:solidFill>
              </a:rPr>
              <a:t>Говорят, трёхглавый он,</a:t>
            </a:r>
          </a:p>
          <a:p>
            <a:r>
              <a:rPr lang="ru-RU" sz="2200" b="1" dirty="0" smtClean="0">
                <a:solidFill>
                  <a:srgbClr val="C00000"/>
                </a:solidFill>
              </a:rPr>
              <a:t>Спит на трёх подушках.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7358082" y="5929330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6643702" y="5929330"/>
            <a:ext cx="500066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6000760" y="5929330"/>
            <a:ext cx="500066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i (3) - копия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3438" y="857233"/>
            <a:ext cx="3622366" cy="3786214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5720" y="214290"/>
            <a:ext cx="8429684" cy="6429420"/>
          </a:xfrm>
          <a:prstGeom prst="round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30" name="Picture 6" descr="https://static.tildacdn.com/tild3965-3038-4665-b566-656636383437/__14x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5214950"/>
            <a:ext cx="2928958" cy="139304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714488"/>
            <a:ext cx="164307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115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1928802"/>
            <a:ext cx="4143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Мышка тёмной-тёмной ночкой</a:t>
            </a:r>
          </a:p>
          <a:p>
            <a:r>
              <a:rPr lang="ru-RU" sz="2200" b="1" dirty="0" smtClean="0">
                <a:solidFill>
                  <a:srgbClr val="C00000"/>
                </a:solidFill>
              </a:rPr>
              <a:t>Тащит в норку два </a:t>
            </a:r>
            <a:r>
              <a:rPr lang="ru-RU" sz="2200" b="1" dirty="0" err="1" smtClean="0">
                <a:solidFill>
                  <a:srgbClr val="C00000"/>
                </a:solidFill>
              </a:rPr>
              <a:t>сырочка</a:t>
            </a:r>
            <a:r>
              <a:rPr lang="ru-RU" sz="2200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sz="2200" b="1" dirty="0" smtClean="0">
                <a:solidFill>
                  <a:srgbClr val="C00000"/>
                </a:solidFill>
              </a:rPr>
              <a:t>Два сырка уже в квартире,</a:t>
            </a:r>
          </a:p>
          <a:p>
            <a:r>
              <a:rPr lang="ru-RU" sz="2200" b="1" dirty="0" smtClean="0">
                <a:solidFill>
                  <a:srgbClr val="C00000"/>
                </a:solidFill>
              </a:rPr>
              <a:t>Значит, их всего -  четыре.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7358082" y="5929330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6643702" y="5929330"/>
            <a:ext cx="500066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6000760" y="5929330"/>
            <a:ext cx="500066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i (3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72066" y="857232"/>
            <a:ext cx="3276595" cy="3571899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5720" y="214290"/>
            <a:ext cx="8429684" cy="6429420"/>
          </a:xfrm>
          <a:prstGeom prst="round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30" name="Picture 6" descr="https://static.tildacdn.com/tild3965-3038-4665-b566-656636383437/__14x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5214950"/>
            <a:ext cx="2928958" cy="139304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714488"/>
            <a:ext cx="164307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115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28" y="1928802"/>
            <a:ext cx="37862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Пять весёлых медвежат</a:t>
            </a:r>
          </a:p>
          <a:p>
            <a:r>
              <a:rPr lang="ru-RU" sz="2200" b="1" dirty="0" smtClean="0">
                <a:solidFill>
                  <a:srgbClr val="C00000"/>
                </a:solidFill>
              </a:rPr>
              <a:t>В цирке выступать хотят.</a:t>
            </a:r>
          </a:p>
          <a:p>
            <a:r>
              <a:rPr lang="ru-RU" sz="2200" b="1" dirty="0" smtClean="0">
                <a:solidFill>
                  <a:srgbClr val="C00000"/>
                </a:solidFill>
              </a:rPr>
              <a:t>Даже за грибами </a:t>
            </a:r>
          </a:p>
          <a:p>
            <a:r>
              <a:rPr lang="ru-RU" sz="2200" b="1" dirty="0" smtClean="0">
                <a:solidFill>
                  <a:srgbClr val="C00000"/>
                </a:solidFill>
              </a:rPr>
              <a:t>Ходят вверх ногами!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7358082" y="5929330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6643702" y="5929330"/>
            <a:ext cx="500066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6000760" y="5929330"/>
            <a:ext cx="500066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i (4) - копия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57752" y="857233"/>
            <a:ext cx="3286148" cy="3655672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5720" y="214290"/>
            <a:ext cx="8429684" cy="6429420"/>
          </a:xfrm>
          <a:prstGeom prst="round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30" name="Picture 6" descr="https://static.tildacdn.com/tild3965-3038-4665-b566-656636383437/__14x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5214950"/>
            <a:ext cx="2928958" cy="139304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714488"/>
            <a:ext cx="164307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115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28" y="1928802"/>
            <a:ext cx="37862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Шесть сапожек новых</a:t>
            </a:r>
          </a:p>
          <a:p>
            <a:r>
              <a:rPr lang="ru-RU" sz="2200" b="1" dirty="0" smtClean="0">
                <a:solidFill>
                  <a:srgbClr val="C00000"/>
                </a:solidFill>
              </a:rPr>
              <a:t>Бабочка надела.</a:t>
            </a:r>
          </a:p>
          <a:p>
            <a:r>
              <a:rPr lang="ru-RU" sz="2200" b="1" dirty="0" smtClean="0">
                <a:solidFill>
                  <a:srgbClr val="C00000"/>
                </a:solidFill>
              </a:rPr>
              <a:t>И на день рожденья</a:t>
            </a:r>
          </a:p>
          <a:p>
            <a:r>
              <a:rPr lang="ru-RU" sz="2200" b="1" dirty="0" smtClean="0">
                <a:solidFill>
                  <a:srgbClr val="C00000"/>
                </a:solidFill>
              </a:rPr>
              <a:t>К розе полетела.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7358082" y="5929330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6643702" y="5929330"/>
            <a:ext cx="500066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6000760" y="5929330"/>
            <a:ext cx="500066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i (4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29124" y="714356"/>
            <a:ext cx="3701257" cy="3885376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5720" y="214290"/>
            <a:ext cx="8429684" cy="6429420"/>
          </a:xfrm>
          <a:prstGeom prst="round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30" name="Picture 6" descr="https://static.tildacdn.com/tild3965-3038-4665-b566-656636383437/__14x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5214950"/>
            <a:ext cx="2928958" cy="139304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714488"/>
            <a:ext cx="164307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115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1928802"/>
            <a:ext cx="4143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Папа обещал, что купит</a:t>
            </a:r>
          </a:p>
          <a:p>
            <a:r>
              <a:rPr lang="ru-RU" sz="2200" b="1" dirty="0" smtClean="0">
                <a:solidFill>
                  <a:srgbClr val="C00000"/>
                </a:solidFill>
              </a:rPr>
              <a:t>Шесть чудесных рыбок </a:t>
            </a:r>
            <a:r>
              <a:rPr lang="ru-RU" sz="2200" b="1" dirty="0" err="1" smtClean="0">
                <a:solidFill>
                  <a:srgbClr val="C00000"/>
                </a:solidFill>
              </a:rPr>
              <a:t>гуппи</a:t>
            </a:r>
            <a:r>
              <a:rPr lang="ru-RU" sz="2200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sz="2200" b="1" dirty="0" smtClean="0">
                <a:solidFill>
                  <a:srgbClr val="C00000"/>
                </a:solidFill>
              </a:rPr>
              <a:t>Да ещё седьмую – </a:t>
            </a:r>
          </a:p>
          <a:p>
            <a:r>
              <a:rPr lang="ru-RU" sz="2200" b="1" dirty="0" smtClean="0">
                <a:solidFill>
                  <a:srgbClr val="C00000"/>
                </a:solidFill>
              </a:rPr>
              <a:t>Рыбку золотую.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7358082" y="5929330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6643702" y="5929330"/>
            <a:ext cx="500066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6000760" y="5929330"/>
            <a:ext cx="500066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i (2) - копия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43505" y="852745"/>
            <a:ext cx="3100274" cy="3295100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5720" y="214290"/>
            <a:ext cx="8429684" cy="6429420"/>
          </a:xfrm>
          <a:prstGeom prst="round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30" name="Picture 6" descr="https://static.tildacdn.com/tild3965-3038-4665-b566-656636383437/__14x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5214950"/>
            <a:ext cx="2928958" cy="139304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714488"/>
            <a:ext cx="164307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115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1928802"/>
            <a:ext cx="450059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Крякая, важно идут по дорожке</a:t>
            </a:r>
          </a:p>
          <a:p>
            <a:r>
              <a:rPr lang="ru-RU" sz="2200" b="1" dirty="0" smtClean="0">
                <a:solidFill>
                  <a:srgbClr val="C00000"/>
                </a:solidFill>
              </a:rPr>
              <a:t>Семь малышей – с перепонками ножки.</a:t>
            </a:r>
          </a:p>
          <a:p>
            <a:r>
              <a:rPr lang="ru-RU" sz="2200" b="1" dirty="0" smtClean="0">
                <a:solidFill>
                  <a:srgbClr val="C00000"/>
                </a:solidFill>
              </a:rPr>
              <a:t>Утка в тревоге: - А где же восьмой?</a:t>
            </a:r>
          </a:p>
          <a:p>
            <a:r>
              <a:rPr lang="ru-RU" sz="2200" b="1" dirty="0" smtClean="0">
                <a:solidFill>
                  <a:srgbClr val="C00000"/>
                </a:solidFill>
              </a:rPr>
              <a:t>В прятки играет малыш озорной! 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7358082" y="5929330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6643702" y="5929330"/>
            <a:ext cx="500066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6000760" y="5929330"/>
            <a:ext cx="500066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i (2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15008" y="1285860"/>
            <a:ext cx="2773162" cy="2928958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5720" y="214290"/>
            <a:ext cx="8429684" cy="6429420"/>
          </a:xfrm>
          <a:prstGeom prst="round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30" name="Picture 6" descr="https://static.tildacdn.com/tild3965-3038-4665-b566-656636383437/__14x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5214950"/>
            <a:ext cx="2928958" cy="139304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714488"/>
            <a:ext cx="164307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endParaRPr lang="ru-RU" sz="115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1928802"/>
            <a:ext cx="50720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Мама вязала платьице Зине,</a:t>
            </a:r>
          </a:p>
          <a:p>
            <a:r>
              <a:rPr lang="ru-RU" sz="2200" b="1" dirty="0" smtClean="0">
                <a:solidFill>
                  <a:srgbClr val="C00000"/>
                </a:solidFill>
              </a:rPr>
              <a:t>Восемь клубочков было в корзине.</a:t>
            </a:r>
          </a:p>
          <a:p>
            <a:r>
              <a:rPr lang="ru-RU" sz="2200" b="1" dirty="0" smtClean="0">
                <a:solidFill>
                  <a:srgbClr val="C00000"/>
                </a:solidFill>
              </a:rPr>
              <a:t>Вдруг к ним прибавился </a:t>
            </a:r>
          </a:p>
          <a:p>
            <a:r>
              <a:rPr lang="ru-RU" sz="2200" b="1" dirty="0" smtClean="0">
                <a:solidFill>
                  <a:srgbClr val="C00000"/>
                </a:solidFill>
              </a:rPr>
              <a:t>Новый, девятый.</a:t>
            </a:r>
          </a:p>
          <a:p>
            <a:r>
              <a:rPr lang="ru-RU" sz="2200" b="1" dirty="0" smtClean="0">
                <a:solidFill>
                  <a:srgbClr val="C00000"/>
                </a:solidFill>
              </a:rPr>
              <a:t>Котик свернулся</a:t>
            </a:r>
          </a:p>
          <a:p>
            <a:r>
              <a:rPr lang="ru-RU" sz="2200" b="1" dirty="0" smtClean="0">
                <a:solidFill>
                  <a:srgbClr val="C00000"/>
                </a:solidFill>
              </a:rPr>
              <a:t>Клубком полосатый. 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7358082" y="5929330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6643702" y="5929330"/>
            <a:ext cx="500066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6000760" y="5929330"/>
            <a:ext cx="500066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i (1) - копия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643570" y="1210952"/>
            <a:ext cx="2841546" cy="2979554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5720" y="214290"/>
            <a:ext cx="8429684" cy="6429420"/>
          </a:xfrm>
          <a:prstGeom prst="round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30" name="Picture 6" descr="https://static.tildacdn.com/tild3965-3038-4665-b566-656636383437/__14x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5214950"/>
            <a:ext cx="2928958" cy="139304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714488"/>
            <a:ext cx="214310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endParaRPr lang="ru-RU" sz="8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3042" y="1928802"/>
            <a:ext cx="507209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Целый день считают волки</a:t>
            </a:r>
          </a:p>
          <a:p>
            <a:r>
              <a:rPr lang="ru-RU" sz="2200" b="1" dirty="0" smtClean="0">
                <a:solidFill>
                  <a:srgbClr val="C00000"/>
                </a:solidFill>
              </a:rPr>
              <a:t>Сколько лампочек на ёлке:</a:t>
            </a:r>
          </a:p>
          <a:p>
            <a:r>
              <a:rPr lang="ru-RU" sz="2200" b="1" dirty="0" smtClean="0">
                <a:solidFill>
                  <a:srgbClr val="C00000"/>
                </a:solidFill>
              </a:rPr>
              <a:t>Красных – пять,</a:t>
            </a:r>
          </a:p>
          <a:p>
            <a:r>
              <a:rPr lang="ru-RU" sz="2200" b="1" dirty="0" smtClean="0">
                <a:solidFill>
                  <a:srgbClr val="C00000"/>
                </a:solidFill>
              </a:rPr>
              <a:t> Да жёлтых – пять…</a:t>
            </a:r>
          </a:p>
          <a:p>
            <a:r>
              <a:rPr lang="ru-RU" sz="2200" b="1" dirty="0" smtClean="0">
                <a:solidFill>
                  <a:srgbClr val="C00000"/>
                </a:solidFill>
              </a:rPr>
              <a:t>Ты им можешь подсказать?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7358082" y="5929330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6643702" y="5929330"/>
            <a:ext cx="500066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i (1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86380" y="928670"/>
            <a:ext cx="3040942" cy="3214710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3286116" y="5072074"/>
            <a:ext cx="214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57422" y="6072206"/>
            <a:ext cx="314509" cy="40011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2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28926" y="5786454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1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1428728" y="6143644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6314" y="6072206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0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14810" y="5786454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2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14810" y="5429264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1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00760" y="6072206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4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72264" y="5786454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1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00760" y="5500702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2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72264" y="5214950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3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786710" y="6143644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5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358214" y="5786454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1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786710" y="5500702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3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358214" y="5214950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3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786710" y="4929198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1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42976" y="4572008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0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1472" y="4286256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5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1472" y="4000504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4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142976" y="3643314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3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1472" y="3357562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2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71538" y="3071810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5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357422" y="4572008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7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928926" y="4286256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1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357422" y="4000504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5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928926" y="3643314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3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357422" y="3357562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3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928926" y="3071810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5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357422" y="2786058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1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714876" y="4357694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0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143372" y="4071942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7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714876" y="3786190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2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143372" y="3500438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5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714876" y="3143248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4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143372" y="2857496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3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714876" y="2571744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6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143372" y="2285992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1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000760" y="4143380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9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72264" y="3786190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1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000760" y="3500438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7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500826" y="3214686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3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000760" y="2928934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5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572264" y="2643182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5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000760" y="2357430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3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572264" y="2071678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7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000760" y="1785926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1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8358214" y="3857628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0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786710" y="3571876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9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8358214" y="3286124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2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786710" y="2928934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7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8358214" y="2643182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4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786710" y="2357430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5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8358214" y="2071678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6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786710" y="1785926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3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8358214" y="1500174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8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786710" y="1214422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1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12" grpId="0"/>
      <p:bldP spid="13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4282" y="0"/>
            <a:ext cx="8429684" cy="6429420"/>
          </a:xfrm>
          <a:prstGeom prst="round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428604"/>
            <a:ext cx="48385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Примеры с пропуском</a:t>
            </a:r>
            <a:endParaRPr lang="ru-RU" sz="3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" name="Управляющая кнопка: домой 38">
            <a:hlinkClick r:id="rId2" action="ppaction://hlinksldjump" highlightClick="1"/>
          </p:cNvPr>
          <p:cNvSpPr/>
          <p:nvPr/>
        </p:nvSpPr>
        <p:spPr>
          <a:xfrm>
            <a:off x="7358082" y="5786454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32" name="AutoShape 8" descr="https://svgsilh.com/svg/36417-ff9800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vignette.wikia.nocookie.net/threecats/images/f/f2/%D0%9A%D0%B0%D1%80%D0%B0%D0%BC%D0%B5%D0%BB%D1%8C%D0%BA%D0%B0.png/revision/latest?cb=20191003150554&amp;path-prefix=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85786" y="1428736"/>
            <a:ext cx="37862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6+_=10</a:t>
            </a: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4000" b="1" dirty="0" smtClean="0">
                <a:solidFill>
                  <a:srgbClr val="FF0000"/>
                </a:solidFill>
              </a:rPr>
              <a:t>8-_=5</a:t>
            </a: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4000" b="1" dirty="0" smtClean="0">
                <a:solidFill>
                  <a:srgbClr val="FF0000"/>
                </a:solidFill>
              </a:rPr>
              <a:t>_+5=9</a:t>
            </a: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4000" b="1" dirty="0" smtClean="0">
                <a:solidFill>
                  <a:srgbClr val="FF0000"/>
                </a:solidFill>
              </a:rPr>
              <a:t>7+_=8</a:t>
            </a: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4000" b="1" dirty="0" smtClean="0">
                <a:solidFill>
                  <a:srgbClr val="FF0000"/>
                </a:solidFill>
              </a:rPr>
              <a:t>_+3=6</a:t>
            </a:r>
          </a:p>
          <a:p>
            <a:endParaRPr lang="ru-RU" sz="4000" b="1" dirty="0" smtClean="0">
              <a:solidFill>
                <a:srgbClr val="FF0000"/>
              </a:solidFill>
            </a:endParaRPr>
          </a:p>
          <a:p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357554" y="1428736"/>
            <a:ext cx="1636987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9-_=4</a:t>
            </a: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4000" b="1" dirty="0" smtClean="0">
                <a:solidFill>
                  <a:srgbClr val="FF0000"/>
                </a:solidFill>
              </a:rPr>
              <a:t>5+_=5</a:t>
            </a: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4000" b="1" dirty="0" smtClean="0">
                <a:solidFill>
                  <a:srgbClr val="FF0000"/>
                </a:solidFill>
              </a:rPr>
              <a:t>__-4=6</a:t>
            </a: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4000" b="1" dirty="0" smtClean="0">
                <a:solidFill>
                  <a:srgbClr val="FF0000"/>
                </a:solidFill>
              </a:rPr>
              <a:t>8-_=3</a:t>
            </a: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4000" b="1" dirty="0" smtClean="0">
                <a:solidFill>
                  <a:srgbClr val="FF0000"/>
                </a:solidFill>
              </a:rPr>
              <a:t>6-_=</a:t>
            </a:r>
            <a:r>
              <a:rPr lang="ru-RU" sz="4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0539" y="1285860"/>
            <a:ext cx="2123893" cy="285752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285852" y="1428736"/>
            <a:ext cx="4507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2285992"/>
            <a:ext cx="4507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3286124"/>
            <a:ext cx="4507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85852" y="4143380"/>
            <a:ext cx="4507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5786" y="5072074"/>
            <a:ext cx="4507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86182" y="1428736"/>
            <a:ext cx="4507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57620" y="2357430"/>
            <a:ext cx="4507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ru-RU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86116" y="3214686"/>
            <a:ext cx="7168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endParaRPr lang="ru-RU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86182" y="4143380"/>
            <a:ext cx="4507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86182" y="5072074"/>
            <a:ext cx="4507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4282" y="214290"/>
            <a:ext cx="8572560" cy="6429420"/>
          </a:xfrm>
          <a:prstGeom prst="round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928662" y="785794"/>
            <a:ext cx="3500462" cy="928694"/>
          </a:xfrm>
          <a:prstGeom prst="rect">
            <a:avLst/>
          </a:prstGeom>
          <a:solidFill>
            <a:srgbClr val="FF993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285852" y="1142984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Счёт в пределах 10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>
            <a:hlinkClick r:id="rId3" action="ppaction://hlinksldjump"/>
          </p:cNvPr>
          <p:cNvSpPr/>
          <p:nvPr/>
        </p:nvSpPr>
        <p:spPr>
          <a:xfrm>
            <a:off x="928662" y="1857364"/>
            <a:ext cx="3500462" cy="1143008"/>
          </a:xfrm>
          <a:prstGeom prst="rect">
            <a:avLst/>
          </a:prstGeom>
          <a:solidFill>
            <a:srgbClr val="FF993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Примеры на сложение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в пределах 10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>
            <a:hlinkClick r:id="rId4" action="ppaction://hlinksldjump"/>
          </p:cNvPr>
          <p:cNvSpPr/>
          <p:nvPr/>
        </p:nvSpPr>
        <p:spPr>
          <a:xfrm>
            <a:off x="928662" y="3143248"/>
            <a:ext cx="3500462" cy="1143008"/>
          </a:xfrm>
          <a:prstGeom prst="rect">
            <a:avLst/>
          </a:prstGeom>
          <a:solidFill>
            <a:srgbClr val="FF993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Примеры на вычитание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 в пределах 10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>
            <a:hlinkClick r:id="" action="ppaction://hlinkshowjump?jump=endshow"/>
          </p:cNvPr>
          <p:cNvSpPr/>
          <p:nvPr/>
        </p:nvSpPr>
        <p:spPr>
          <a:xfrm>
            <a:off x="6429388" y="285728"/>
            <a:ext cx="1357322" cy="357190"/>
          </a:xfrm>
          <a:prstGeom prst="rect">
            <a:avLst/>
          </a:prstGeom>
          <a:solidFill>
            <a:srgbClr val="FF993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ыход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Прямоугольник 13">
            <a:hlinkClick r:id="rId5" action="ppaction://hlinksldjump"/>
          </p:cNvPr>
          <p:cNvSpPr/>
          <p:nvPr/>
        </p:nvSpPr>
        <p:spPr>
          <a:xfrm>
            <a:off x="928662" y="5715016"/>
            <a:ext cx="3500462" cy="785818"/>
          </a:xfrm>
          <a:prstGeom prst="rect">
            <a:avLst/>
          </a:prstGeom>
          <a:solidFill>
            <a:srgbClr val="FF993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Счёт в стихах 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214290"/>
            <a:ext cx="13099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Меню</a:t>
            </a:r>
            <a:endParaRPr lang="ru-RU" sz="3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>
            <a:hlinkClick r:id="rId6" action="ppaction://hlinksldjump"/>
          </p:cNvPr>
          <p:cNvSpPr/>
          <p:nvPr/>
        </p:nvSpPr>
        <p:spPr>
          <a:xfrm>
            <a:off x="928662" y="4429132"/>
            <a:ext cx="3500462" cy="1143008"/>
          </a:xfrm>
          <a:prstGeom prst="rect">
            <a:avLst/>
          </a:prstGeom>
          <a:solidFill>
            <a:srgbClr val="FF993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Примеры на сложение и вычитание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в пределах 10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>
            <a:hlinkClick r:id="rId7" action="ppaction://hlinksldjump"/>
          </p:cNvPr>
          <p:cNvSpPr/>
          <p:nvPr/>
        </p:nvSpPr>
        <p:spPr>
          <a:xfrm>
            <a:off x="4500562" y="1857364"/>
            <a:ext cx="3500462" cy="1143008"/>
          </a:xfrm>
          <a:prstGeom prst="rect">
            <a:avLst/>
          </a:prstGeom>
          <a:solidFill>
            <a:srgbClr val="FF993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Числовые домики (состав числа)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>
            <a:hlinkClick r:id="rId8" action="ppaction://hlinksldjump"/>
          </p:cNvPr>
          <p:cNvSpPr/>
          <p:nvPr/>
        </p:nvSpPr>
        <p:spPr>
          <a:xfrm>
            <a:off x="4500562" y="4429132"/>
            <a:ext cx="3500462" cy="1071570"/>
          </a:xfrm>
          <a:prstGeom prst="rect">
            <a:avLst/>
          </a:prstGeom>
          <a:solidFill>
            <a:srgbClr val="FF993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Игра «Весы»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>
            <a:hlinkClick r:id="rId9" action="ppaction://hlinksldjump"/>
          </p:cNvPr>
          <p:cNvSpPr/>
          <p:nvPr/>
        </p:nvSpPr>
        <p:spPr>
          <a:xfrm>
            <a:off x="4500562" y="785794"/>
            <a:ext cx="3500462" cy="928694"/>
          </a:xfrm>
          <a:prstGeom prst="rect">
            <a:avLst/>
          </a:prstGeom>
          <a:solidFill>
            <a:srgbClr val="FF993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Примеры с пропуском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>
            <a:hlinkClick r:id="rId10" action="ppaction://hlinksldjump"/>
          </p:cNvPr>
          <p:cNvSpPr/>
          <p:nvPr/>
        </p:nvSpPr>
        <p:spPr>
          <a:xfrm>
            <a:off x="4500562" y="3143248"/>
            <a:ext cx="3500462" cy="1143008"/>
          </a:xfrm>
          <a:prstGeom prst="rect">
            <a:avLst/>
          </a:prstGeom>
          <a:solidFill>
            <a:srgbClr val="FF993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Увеличить, уменьшить на…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>
            <a:hlinkClick r:id="rId11" action="ppaction://hlinksldjump"/>
          </p:cNvPr>
          <p:cNvSpPr/>
          <p:nvPr/>
        </p:nvSpPr>
        <p:spPr>
          <a:xfrm>
            <a:off x="4500562" y="5715016"/>
            <a:ext cx="3500462" cy="785818"/>
          </a:xfrm>
          <a:prstGeom prst="rect">
            <a:avLst/>
          </a:prstGeom>
          <a:solidFill>
            <a:srgbClr val="FF993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Игра «Конфета»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58" y="214290"/>
            <a:ext cx="8429684" cy="6429420"/>
          </a:xfrm>
          <a:prstGeom prst="round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428604"/>
            <a:ext cx="58775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Увеличить, уменьшить на…</a:t>
            </a:r>
            <a:endParaRPr lang="ru-RU" sz="3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" name="Управляющая кнопка: домой 38">
            <a:hlinkClick r:id="rId2" action="ppaction://hlinksldjump" highlightClick="1"/>
          </p:cNvPr>
          <p:cNvSpPr/>
          <p:nvPr/>
        </p:nvSpPr>
        <p:spPr>
          <a:xfrm>
            <a:off x="7358082" y="5929330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6643702" y="5929330"/>
            <a:ext cx="500066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2" name="AutoShape 8" descr="https://svgsilh.com/svg/36417-ff9800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vignette.wikia.nocookie.net/threecats/images/f/f2/%D0%9A%D0%B0%D1%80%D0%B0%D0%BC%D0%B5%D0%BB%D1%8C%D0%BA%D0%B0.png/revision/latest?cb=20191003150554&amp;path-prefix=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14348" y="1928802"/>
          <a:ext cx="5000660" cy="12858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50165"/>
                <a:gridCol w="1250165"/>
                <a:gridCol w="1250165"/>
                <a:gridCol w="1250165"/>
              </a:tblGrid>
              <a:tr h="814178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10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9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7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8</a:t>
                      </a:r>
                      <a:endParaRPr lang="ru-RU" sz="3600" dirty="0"/>
                    </a:p>
                  </a:txBody>
                  <a:tcPr/>
                </a:tc>
              </a:tr>
              <a:tr h="4717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57224" y="1285860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Уменьшить на 7</a:t>
            </a:r>
            <a:endParaRPr lang="ru-RU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2643182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57422" y="2643182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868" y="2643182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6314" y="2643182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642910" y="4143380"/>
          <a:ext cx="5000660" cy="12858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50165"/>
                <a:gridCol w="1250165"/>
                <a:gridCol w="1250165"/>
                <a:gridCol w="1250165"/>
              </a:tblGrid>
              <a:tr h="814178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3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4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5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</a:t>
                      </a:r>
                      <a:endParaRPr lang="ru-RU" sz="3600" dirty="0"/>
                    </a:p>
                  </a:txBody>
                  <a:tcPr/>
                </a:tc>
              </a:tr>
              <a:tr h="4717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85786" y="3500438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Увеличить на 5</a:t>
            </a:r>
            <a:endParaRPr lang="ru-RU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1538" y="4929198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85984" y="4857760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28992" y="4857760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86314" y="4857760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" name="Picture 6" descr="https://static.tildacdn.com/tild3965-3038-4665-b566-656636383437/__14x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3071810"/>
            <a:ext cx="2928958" cy="1393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58" y="285728"/>
            <a:ext cx="8429684" cy="6429420"/>
          </a:xfrm>
          <a:prstGeom prst="round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428604"/>
            <a:ext cx="58775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Увеличить, уменьшить на…</a:t>
            </a:r>
            <a:endParaRPr lang="ru-RU" sz="3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" name="Управляющая кнопка: домой 38">
            <a:hlinkClick r:id="rId2" action="ppaction://hlinksldjump" highlightClick="1"/>
          </p:cNvPr>
          <p:cNvSpPr/>
          <p:nvPr/>
        </p:nvSpPr>
        <p:spPr>
          <a:xfrm>
            <a:off x="7358082" y="5929330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32" name="AutoShape 8" descr="https://svgsilh.com/svg/36417-ff9800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vignette.wikia.nocookie.net/threecats/images/f/f2/%D0%9A%D0%B0%D1%80%D0%B0%D0%BC%D0%B5%D0%BB%D1%8C%D0%BA%D0%B0.png/revision/latest?cb=20191003150554&amp;path-prefix=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14348" y="1928802"/>
          <a:ext cx="5000660" cy="12858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50165"/>
                <a:gridCol w="1250165"/>
                <a:gridCol w="1250165"/>
                <a:gridCol w="1250165"/>
              </a:tblGrid>
              <a:tr h="814178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8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5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6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2</a:t>
                      </a:r>
                      <a:endParaRPr lang="ru-RU" sz="3600" dirty="0"/>
                    </a:p>
                  </a:txBody>
                  <a:tcPr/>
                </a:tc>
              </a:tr>
              <a:tr h="4717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57224" y="1285860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Увеличить на 2</a:t>
            </a:r>
            <a:endParaRPr lang="ru-RU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2643182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57422" y="2643182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868" y="2643182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6314" y="2643182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642910" y="4143380"/>
          <a:ext cx="5000660" cy="12858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50165"/>
                <a:gridCol w="1250165"/>
                <a:gridCol w="1250165"/>
                <a:gridCol w="1250165"/>
              </a:tblGrid>
              <a:tr h="814178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10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8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5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9</a:t>
                      </a:r>
                      <a:endParaRPr lang="ru-RU" sz="3600" dirty="0"/>
                    </a:p>
                  </a:txBody>
                  <a:tcPr/>
                </a:tc>
              </a:tr>
              <a:tr h="4717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85786" y="3500438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Уменьшить на 3</a:t>
            </a:r>
            <a:endParaRPr lang="ru-RU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1538" y="4929198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85984" y="4857760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28992" y="4857760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86314" y="4857760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Управляющая кнопка: назад 21">
            <a:hlinkClick r:id="" action="ppaction://hlinkshowjump?jump=previousslide" highlightClick="1"/>
          </p:cNvPr>
          <p:cNvSpPr/>
          <p:nvPr/>
        </p:nvSpPr>
        <p:spPr>
          <a:xfrm>
            <a:off x="6643702" y="5929330"/>
            <a:ext cx="500066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6" descr="https://static.tildacdn.com/tild3965-3038-4665-b566-656636383437/__14x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3071810"/>
            <a:ext cx="2928958" cy="1393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58" y="214290"/>
            <a:ext cx="8429684" cy="6429420"/>
          </a:xfrm>
          <a:prstGeom prst="round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71736" y="428604"/>
            <a:ext cx="29209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«Весы»</a:t>
            </a:r>
            <a:endParaRPr lang="ru-RU" sz="3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" name="Управляющая кнопка: домой 38">
            <a:hlinkClick r:id="rId2" action="ppaction://hlinksldjump" highlightClick="1"/>
          </p:cNvPr>
          <p:cNvSpPr/>
          <p:nvPr/>
        </p:nvSpPr>
        <p:spPr>
          <a:xfrm>
            <a:off x="7358082" y="5929330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6643702" y="5929330"/>
            <a:ext cx="500066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2" name="AutoShape 8" descr="https://svgsilh.com/svg/36417-ff9800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://pngimg.com/uploads/scales/scales_PNG7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99016" y="1714488"/>
            <a:ext cx="2638895" cy="3286148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1142976" y="3500438"/>
            <a:ext cx="642942" cy="64294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214414" y="3643314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10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038" name="AutoShape 14" descr="https://vignette.wikia.nocookie.net/threecats/images/f/f2/%D0%9A%D0%B0%D1%80%D0%B0%D0%BC%D0%B5%D0%BB%D1%8C%D0%BA%D0%B0.png/revision/latest?cb=20191003150554&amp;path-prefix=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" name="Picture 6" descr="https://static.tildacdn.com/tild3965-3038-4665-b566-656636383437/__14x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0983" y="2643182"/>
            <a:ext cx="5933017" cy="2821801"/>
          </a:xfrm>
          <a:prstGeom prst="rect">
            <a:avLst/>
          </a:prstGeom>
          <a:noFill/>
        </p:spPr>
      </p:pic>
      <p:sp>
        <p:nvSpPr>
          <p:cNvPr id="31" name="Овал 30"/>
          <p:cNvSpPr/>
          <p:nvPr/>
        </p:nvSpPr>
        <p:spPr>
          <a:xfrm>
            <a:off x="3714744" y="4143380"/>
            <a:ext cx="500066" cy="50006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3786182" y="4214818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8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4786314" y="4214818"/>
            <a:ext cx="500066" cy="50006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4929190" y="4286256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1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6072198" y="4357694"/>
            <a:ext cx="500066" cy="50006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6143636" y="4429132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2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5500694" y="4500570"/>
            <a:ext cx="500066" cy="50006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5572132" y="4572008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8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7786710" y="4071942"/>
            <a:ext cx="500066" cy="50006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7858148" y="4143380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7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8286776" y="3786190"/>
            <a:ext cx="500066" cy="50006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8358214" y="3857628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8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38 0.01065 -0.00712 0.01829 -0.0118 0.02894 C -0.0151 0.03634 -0.01979 0.04167 -0.02343 0.04884 C -0.02691 0.06296 -0.03073 0.07801 -0.0401 0.08681 C -0.04531 0.09699 -0.04843 0.09931 -0.05677 0.10671 C -0.05972 0.10926 -0.06666 0.11111 -0.06666 0.11111 C -0.075 0.12176 -0.07934 0.12431 -0.0901 0.12662 C -0.16666 0.125 -0.16857 0.12685 -0.21666 0.12014 C -0.21892 0.11945 -0.22587 0.11713 -0.22847 0.11551 C -0.23368 0.11204 -0.23593 0.10718 -0.24166 0.1044 C -0.24479 0.10046 -0.24861 0.09746 -0.25173 0.09329 C -0.25902 0.08357 -0.25 0.0882 -0.2618 0.07778 C -0.27396 0.0669 -0.28316 0.05602 -0.2934 0.04236 C -0.29913 0.03472 -0.30104 0.02546 -0.30677 0.01783 C -0.30885 0.00671 -0.31007 -0.00717 -0.31337 -0.01782 C -0.31597 -0.02639 -0.3184 -0.0331 -0.32014 -0.04213 C -0.32066 -0.05995 -0.32083 -0.07778 -0.3217 -0.0956 C -0.32257 -0.11458 -0.32413 -0.13217 -0.31337 -0.14653 " pathEditMode="relative" ptsTypes="fffffffffffffffff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38 0.01065 -0.00712 0.01829 -0.0118 0.02894 C -0.0151 0.03634 -0.01979 0.04167 -0.02343 0.04884 C -0.02691 0.06296 -0.03073 0.07801 -0.0401 0.08681 C -0.04531 0.09699 -0.04843 0.09931 -0.05677 0.10671 C -0.05972 0.10926 -0.06666 0.11111 -0.06666 0.11111 C -0.075 0.12176 -0.07934 0.12431 -0.0901 0.12662 C -0.16666 0.125 -0.16857 0.12685 -0.21666 0.12014 C -0.21892 0.11945 -0.22587 0.11713 -0.22847 0.11551 C -0.23368 0.11204 -0.23593 0.10718 -0.24166 0.1044 C -0.24479 0.10046 -0.24861 0.09746 -0.25173 0.09329 C -0.25902 0.08357 -0.25 0.0882 -0.2618 0.07778 C -0.27396 0.0669 -0.28316 0.05602 -0.2934 0.04236 C -0.29913 0.03472 -0.30104 0.02546 -0.30677 0.01783 C -0.30885 0.00671 -0.31007 -0.00717 -0.31337 -0.01782 C -0.31597 -0.02639 -0.3184 -0.0331 -0.32014 -0.04213 C -0.32066 -0.05995 -0.32083 -0.07778 -0.3217 -0.0956 C -0.32257 -0.11458 -0.32413 -0.13217 -0.31337 -0.14653 " pathEditMode="relative" ptsTypes="fffffffffffffffffA">
                                      <p:cBhvr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38 0.01065 -0.00712 0.01829 -0.0118 0.02894 C -0.0151 0.03634 -0.01979 0.04167 -0.02343 0.04884 C -0.02691 0.06296 -0.03073 0.07801 -0.0401 0.08681 C -0.04531 0.09699 -0.04843 0.09931 -0.05677 0.10671 C -0.05972 0.10926 -0.06666 0.11111 -0.06666 0.11111 C -0.075 0.12176 -0.07934 0.12431 -0.0901 0.12662 C -0.16666 0.125 -0.16857 0.12685 -0.21666 0.12014 C -0.21892 0.11945 -0.22587 0.11713 -0.22847 0.11551 C -0.23368 0.11204 -0.23593 0.10718 -0.24166 0.1044 C -0.24479 0.10046 -0.24861 0.09746 -0.25173 0.09329 C -0.25902 0.08357 -0.25 0.0882 -0.2618 0.07778 C -0.27396 0.0669 -0.28316 0.05602 -0.2934 0.04236 C -0.29913 0.03472 -0.30104 0.02546 -0.30677 0.01783 C -0.30885 0.00671 -0.31007 -0.00717 -0.31337 -0.01782 C -0.31597 -0.02639 -0.3184 -0.0331 -0.32014 -0.04213 C -0.32066 -0.05995 -0.32083 -0.07778 -0.3217 -0.0956 C -0.32257 -0.11458 -0.32413 -0.13217 -0.31337 -0.14653 " pathEditMode="relative" ptsTypes="fffffffffffffffffA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38 0.01065 -0.00712 0.01829 -0.0118 0.02894 C -0.0151 0.03634 -0.01979 0.04167 -0.02343 0.04884 C -0.02691 0.06296 -0.03073 0.07801 -0.0401 0.08681 C -0.04531 0.09699 -0.04843 0.09931 -0.05677 0.10671 C -0.05972 0.10926 -0.06666 0.11111 -0.06666 0.11111 C -0.075 0.12176 -0.07934 0.12431 -0.0901 0.12662 C -0.16666 0.125 -0.16857 0.12685 -0.21666 0.12014 C -0.21892 0.11945 -0.22587 0.11713 -0.22847 0.11551 C -0.23368 0.11204 -0.23593 0.10718 -0.24166 0.1044 C -0.24479 0.10046 -0.24861 0.09746 -0.25173 0.09329 C -0.25902 0.08357 -0.25 0.0882 -0.2618 0.07778 C -0.27396 0.0669 -0.28316 0.05602 -0.2934 0.04236 C -0.29913 0.03472 -0.30104 0.02546 -0.30677 0.01783 C -0.30885 0.00671 -0.31007 -0.00717 -0.31337 -0.01782 C -0.31597 -0.02639 -0.3184 -0.0331 -0.32014 -0.04213 C -0.32066 -0.05995 -0.32083 -0.07778 -0.3217 -0.0956 C -0.32257 -0.11458 -0.32413 -0.13217 -0.31337 -0.14653 " pathEditMode="relative" ptsTypes="fffffffffffffffffA">
                                      <p:cBhvr>
                                        <p:cTn id="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/>
      <p:bldP spid="42" grpId="0" animBg="1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58" y="214290"/>
            <a:ext cx="8429684" cy="6429420"/>
          </a:xfrm>
          <a:prstGeom prst="round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71736" y="428604"/>
            <a:ext cx="29209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«Весы»</a:t>
            </a:r>
            <a:endParaRPr lang="ru-RU" sz="3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" name="Управляющая кнопка: домой 38">
            <a:hlinkClick r:id="rId2" action="ppaction://hlinksldjump" highlightClick="1"/>
          </p:cNvPr>
          <p:cNvSpPr/>
          <p:nvPr/>
        </p:nvSpPr>
        <p:spPr>
          <a:xfrm>
            <a:off x="7358082" y="5929330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6643702" y="5929330"/>
            <a:ext cx="500066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2" name="AutoShape 8" descr="https://svgsilh.com/svg/36417-ff9800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://pngimg.com/uploads/scales/scales_PNG7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99016" y="1714488"/>
            <a:ext cx="2638895" cy="3286148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1142976" y="3500438"/>
            <a:ext cx="642942" cy="64294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214414" y="3643314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9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038" name="AutoShape 14" descr="https://vignette.wikia.nocookie.net/threecats/images/f/f2/%D0%9A%D0%B0%D1%80%D0%B0%D0%BC%D0%B5%D0%BB%D1%8C%D0%BA%D0%B0.png/revision/latest?cb=20191003150554&amp;path-prefix=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" name="Picture 6" descr="https://static.tildacdn.com/tild3965-3038-4665-b566-656636383437/__14x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0983" y="2643182"/>
            <a:ext cx="5933017" cy="2821801"/>
          </a:xfrm>
          <a:prstGeom prst="rect">
            <a:avLst/>
          </a:prstGeom>
          <a:noFill/>
        </p:spPr>
      </p:pic>
      <p:sp>
        <p:nvSpPr>
          <p:cNvPr id="31" name="Овал 30"/>
          <p:cNvSpPr/>
          <p:nvPr/>
        </p:nvSpPr>
        <p:spPr>
          <a:xfrm>
            <a:off x="3714744" y="4143380"/>
            <a:ext cx="500066" cy="50006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3786182" y="4214818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5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4786314" y="4214818"/>
            <a:ext cx="500066" cy="50006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4929190" y="4286256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3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6072198" y="4357694"/>
            <a:ext cx="500066" cy="50006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6143636" y="4429132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1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5500694" y="4500570"/>
            <a:ext cx="500066" cy="50006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5572132" y="4572008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7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7786709" y="3929066"/>
            <a:ext cx="500067" cy="50006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7858148" y="4000504"/>
            <a:ext cx="285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2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8286776" y="3786190"/>
            <a:ext cx="500066" cy="50006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8358214" y="3857628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7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4" name="Управляющая кнопка: назад 23">
            <a:hlinkClick r:id="" action="ppaction://hlinkshowjump?jump=previousslide" highlightClick="1"/>
          </p:cNvPr>
          <p:cNvSpPr/>
          <p:nvPr/>
        </p:nvSpPr>
        <p:spPr>
          <a:xfrm>
            <a:off x="6000760" y="5929330"/>
            <a:ext cx="500066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3 0.01411 -0.00225 0.01619 -0.01076 0.02452 C -0.0118 0.0266 -0.01319 0.02845 -0.01389 0.03076 C -0.01475 0.034 -0.01423 0.03793 -0.01545 0.04094 C -0.01649 0.04348 -0.01875 0.04487 -0.01996 0.04718 C -0.02135 0.04972 -0.02222 0.0525 -0.02309 0.05527 C -0.03073 0.0784 -0.04201 0.1161 -0.06145 0.12512 C -0.06788 0.13737 -0.07743 0.13645 -0.08767 0.13946 C -0.1052 0.14454 -0.12257 0.15009 -0.13993 0.15564 C -0.15243 0.15958 -0.17847 0.15981 -0.17847 0.15981 C -0.19097 0.16559 -0.18524 0.16582 -0.20312 0.16813 C -0.21736 0.17738 -0.23229 0.176 -0.24774 0.17831 C -0.25746 0.1797 -0.26718 0.1827 -0.27691 0.18455 C -0.28229 0.18663 -0.28715 0.19033 -0.29236 0.19265 C -0.29982 0.19588 -0.30694 0.1975 -0.31389 0.20282 C -0.32795 0.21346 -0.34132 0.22317 -0.35694 0.22942 C -0.40468 0.27359 -0.47395 0.23705 -0.53073 0.22942 C -0.5401 0.2204 -0.54878 0.22017 -0.55989 0.21716 C -0.56545 0.21254 -0.57066 0.20537 -0.57691 0.20282 C -0.58142 0.20097 -0.59079 0.19889 -0.59079 0.19889 C -0.59496 0.19473 -0.59826 0.18848 -0.60312 0.1864 C -0.60625 0.18502 -0.61232 0.18247 -0.61232 0.18247 C -0.6177 0.1753 -0.62916 0.1642 -0.63385 0.15564 C -0.64375 0.13761 -0.63194 0.15634 -0.63836 0.14131 C -0.64201 0.13275 -0.64722 0.12165 -0.65225 0.11471 C -0.65711 0.09898 -0.65989 0.0821 -0.66302 0.06568 C -0.66145 0.04695 -0.65954 0.0296 -0.65382 0.01226 C -0.65312 0.01041 -0.65329 0.00763 -0.65225 0.00625 C -0.65121 0.00486 -0.6493 0.00486 -0.64774 0.00416 C -0.64114 -0.00462 -0.63645 -0.00717 -0.6276 -0.01017 C -0.61649 -0.02058 -0.60104 -0.02636 -0.58767 -0.02868 C -0.58628 -0.03423 -0.58298 -0.04278 -0.58298 -0.04926 " pathEditMode="relative" ptsTypes="fffffffffffffffffffffffffffffff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3 0.01411 -0.00225 0.01619 -0.01076 0.02452 C -0.0118 0.0266 -0.01319 0.02845 -0.01389 0.03076 C -0.01475 0.034 -0.01423 0.03793 -0.01545 0.04094 C -0.01649 0.04348 -0.01875 0.04487 -0.01996 0.04718 C -0.02135 0.04972 -0.02222 0.0525 -0.02309 0.05527 C -0.03073 0.0784 -0.04201 0.1161 -0.06145 0.12512 C -0.06788 0.13737 -0.07743 0.13645 -0.08767 0.13946 C -0.1052 0.14454 -0.12257 0.15009 -0.13993 0.15564 C -0.15243 0.15958 -0.17847 0.15981 -0.17847 0.15981 C -0.19097 0.16559 -0.18524 0.16582 -0.20312 0.16813 C -0.21736 0.17738 -0.23229 0.176 -0.24774 0.17831 C -0.25746 0.1797 -0.26718 0.1827 -0.27691 0.18455 C -0.28229 0.18663 -0.28715 0.19033 -0.29236 0.19265 C -0.29982 0.19588 -0.30694 0.1975 -0.31389 0.20282 C -0.32795 0.21346 -0.34132 0.22317 -0.35694 0.22942 C -0.40468 0.27359 -0.47395 0.23705 -0.53073 0.22942 C -0.5401 0.2204 -0.54878 0.22017 -0.55989 0.21716 C -0.56545 0.21254 -0.57066 0.20537 -0.57691 0.20282 C -0.58142 0.20097 -0.59079 0.19889 -0.59079 0.19889 C -0.59496 0.19473 -0.59826 0.18848 -0.60312 0.1864 C -0.60625 0.18502 -0.61232 0.18247 -0.61232 0.18247 C -0.6177 0.1753 -0.62916 0.1642 -0.63385 0.15564 C -0.64375 0.13761 -0.63194 0.15634 -0.63836 0.14131 C -0.64201 0.13275 -0.64722 0.12165 -0.65225 0.11471 C -0.65711 0.09898 -0.65989 0.0821 -0.66302 0.06568 C -0.66145 0.04695 -0.65954 0.0296 -0.65382 0.01226 C -0.65312 0.01041 -0.65329 0.00763 -0.65225 0.00625 C -0.65121 0.00486 -0.6493 0.00486 -0.64774 0.00416 C -0.64114 -0.00462 -0.63645 -0.00717 -0.6276 -0.01017 C -0.61649 -0.02058 -0.60104 -0.02636 -0.58767 -0.02868 C -0.58628 -0.03423 -0.58298 -0.04278 -0.58298 -0.04926 " pathEditMode="relative" ptsTypes="fffffffffffffffffffffffffffffffA">
                                      <p:cBhvr>
                                        <p:cTn id="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3 0.01411 -0.00225 0.01619 -0.01076 0.02452 C -0.0118 0.0266 -0.01319 0.02845 -0.01389 0.03076 C -0.01475 0.034 -0.01423 0.03793 -0.01545 0.04094 C -0.01649 0.04348 -0.01875 0.04487 -0.01996 0.04718 C -0.02135 0.04972 -0.02222 0.0525 -0.02309 0.05527 C -0.03073 0.0784 -0.04201 0.1161 -0.06145 0.12512 C -0.06788 0.13737 -0.07743 0.13645 -0.08767 0.13946 C -0.1052 0.14454 -0.12257 0.15009 -0.13993 0.15564 C -0.15243 0.15958 -0.17847 0.15981 -0.17847 0.15981 C -0.19097 0.16559 -0.18524 0.16582 -0.20312 0.16813 C -0.21736 0.17738 -0.23229 0.176 -0.24774 0.17831 C -0.25746 0.1797 -0.26718 0.1827 -0.27691 0.18455 C -0.28229 0.18663 -0.28715 0.19033 -0.29236 0.19265 C -0.29982 0.19588 -0.30694 0.1975 -0.31389 0.20282 C -0.32795 0.21346 -0.34132 0.22317 -0.35694 0.22942 C -0.40468 0.27359 -0.47395 0.23705 -0.53073 0.22942 C -0.5401 0.2204 -0.54878 0.22017 -0.55989 0.21716 C -0.56545 0.21254 -0.57066 0.20537 -0.57691 0.20282 C -0.58142 0.20097 -0.59079 0.19889 -0.59079 0.19889 C -0.59496 0.19473 -0.59826 0.18848 -0.60312 0.1864 C -0.60625 0.18502 -0.61232 0.18247 -0.61232 0.18247 C -0.6177 0.1753 -0.62916 0.1642 -0.63385 0.15564 C -0.64375 0.13761 -0.63194 0.15634 -0.63836 0.14131 C -0.64201 0.13275 -0.64722 0.12165 -0.65225 0.11471 C -0.65711 0.09898 -0.65989 0.0821 -0.66302 0.06568 C -0.66145 0.04695 -0.65954 0.0296 -0.65382 0.01226 C -0.65312 0.01041 -0.65329 0.00763 -0.65225 0.00625 C -0.65121 0.00486 -0.6493 0.00486 -0.64774 0.00416 C -0.64114 -0.00462 -0.63645 -0.00717 -0.6276 -0.01017 C -0.61649 -0.02058 -0.60104 -0.02636 -0.58767 -0.02868 C -0.58628 -0.03423 -0.58298 -0.04278 -0.58298 -0.04926 " pathEditMode="relative" ptsTypes="fffffffffffffffffffffffffffffffA">
                                      <p:cBhvr>
                                        <p:cTn id="1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3 0.01411 -0.00225 0.01619 -0.01076 0.02452 C -0.0118 0.0266 -0.01319 0.02845 -0.01389 0.03076 C -0.01475 0.034 -0.01423 0.03793 -0.01545 0.04094 C -0.01649 0.04348 -0.01875 0.04487 -0.01996 0.04718 C -0.02135 0.04972 -0.02222 0.0525 -0.02309 0.05527 C -0.03073 0.0784 -0.04201 0.1161 -0.06145 0.12512 C -0.06788 0.13737 -0.07743 0.13645 -0.08767 0.13946 C -0.1052 0.14454 -0.12257 0.15009 -0.13993 0.15564 C -0.15243 0.15958 -0.17847 0.15981 -0.17847 0.15981 C -0.19097 0.16559 -0.18524 0.16582 -0.20312 0.16813 C -0.21736 0.17738 -0.23229 0.176 -0.24774 0.17831 C -0.25746 0.1797 -0.26718 0.1827 -0.27691 0.18455 C -0.28229 0.18663 -0.28715 0.19033 -0.29236 0.19265 C -0.29982 0.19588 -0.30694 0.1975 -0.31389 0.20282 C -0.32795 0.21346 -0.34132 0.22317 -0.35694 0.22942 C -0.40468 0.27359 -0.47395 0.23705 -0.53073 0.22942 C -0.5401 0.2204 -0.54878 0.22017 -0.55989 0.21716 C -0.56545 0.21254 -0.57066 0.20537 -0.57691 0.20282 C -0.58142 0.20097 -0.59079 0.19889 -0.59079 0.19889 C -0.59496 0.19473 -0.59826 0.18848 -0.60312 0.1864 C -0.60625 0.18502 -0.61232 0.18247 -0.61232 0.18247 C -0.6177 0.1753 -0.62916 0.1642 -0.63385 0.15564 C -0.64375 0.13761 -0.63194 0.15634 -0.63836 0.14131 C -0.64201 0.13275 -0.64722 0.12165 -0.65225 0.11471 C -0.65711 0.09898 -0.65989 0.0821 -0.66302 0.06568 C -0.66145 0.04695 -0.65954 0.0296 -0.65382 0.01226 C -0.65312 0.01041 -0.65329 0.00763 -0.65225 0.00625 C -0.65121 0.00486 -0.6493 0.00486 -0.64774 0.00416 C -0.64114 -0.00462 -0.63645 -0.00717 -0.6276 -0.01017 C -0.61649 -0.02058 -0.60104 -0.02636 -0.58767 -0.02868 C -0.58628 -0.03423 -0.58298 -0.04278 -0.58298 -0.04926 " pathEditMode="relative" ptsTypes="fffffffffffffffffffffffffffffffA">
                                      <p:cBhvr>
                                        <p:cTn id="1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46" grpId="0" animBg="1"/>
      <p:bldP spid="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58" y="214290"/>
            <a:ext cx="8429684" cy="6429420"/>
          </a:xfrm>
          <a:prstGeom prst="round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71736" y="428604"/>
            <a:ext cx="29209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«Весы»</a:t>
            </a:r>
            <a:endParaRPr lang="ru-RU" sz="3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" name="Управляющая кнопка: домой 38">
            <a:hlinkClick r:id="rId2" action="ppaction://hlinksldjump" highlightClick="1"/>
          </p:cNvPr>
          <p:cNvSpPr/>
          <p:nvPr/>
        </p:nvSpPr>
        <p:spPr>
          <a:xfrm>
            <a:off x="7358082" y="5929330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6643702" y="5929330"/>
            <a:ext cx="500066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2" name="AutoShape 8" descr="https://svgsilh.com/svg/36417-ff9800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://pngimg.com/uploads/scales/scales_PNG7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99016" y="1714488"/>
            <a:ext cx="2638895" cy="3286148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1142976" y="3500438"/>
            <a:ext cx="642942" cy="64294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214414" y="3643314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7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038" name="AutoShape 14" descr="https://vignette.wikia.nocookie.net/threecats/images/f/f2/%D0%9A%D0%B0%D1%80%D0%B0%D0%BC%D0%B5%D0%BB%D1%8C%D0%BA%D0%B0.png/revision/latest?cb=20191003150554&amp;path-prefix=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" name="Picture 6" descr="https://static.tildacdn.com/tild3965-3038-4665-b566-656636383437/__14x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0983" y="2643182"/>
            <a:ext cx="5933017" cy="2821801"/>
          </a:xfrm>
          <a:prstGeom prst="rect">
            <a:avLst/>
          </a:prstGeom>
          <a:noFill/>
        </p:spPr>
      </p:pic>
      <p:sp>
        <p:nvSpPr>
          <p:cNvPr id="31" name="Овал 30"/>
          <p:cNvSpPr/>
          <p:nvPr/>
        </p:nvSpPr>
        <p:spPr>
          <a:xfrm>
            <a:off x="3714744" y="4143380"/>
            <a:ext cx="500066" cy="50006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3786182" y="4214818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4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4714876" y="4357694"/>
            <a:ext cx="500066" cy="50006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4786314" y="4429132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3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6072198" y="4357694"/>
            <a:ext cx="500066" cy="50006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6143636" y="4429132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4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5500694" y="4500570"/>
            <a:ext cx="500066" cy="50006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5572132" y="4572008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4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7786710" y="4071942"/>
            <a:ext cx="500066" cy="50006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7858148" y="4143380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5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8286776" y="3786190"/>
            <a:ext cx="500066" cy="50006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8358214" y="3857628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3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4" name="Управляющая кнопка: назад 23">
            <a:hlinkClick r:id="" action="ppaction://hlinkshowjump?jump=previousslide" highlightClick="1"/>
          </p:cNvPr>
          <p:cNvSpPr/>
          <p:nvPr/>
        </p:nvSpPr>
        <p:spPr>
          <a:xfrm>
            <a:off x="6000760" y="5929330"/>
            <a:ext cx="500066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99 0.03611 0.00851 0.08819 -0.02014 0.10671 C -0.04739 0.10601 -0.07465 0.10648 -0.10173 0.10439 C -0.10486 0.10416 -0.11979 0.07731 -0.12673 0.07106 C -0.13264 0.04143 -0.12326 0.08263 -0.13333 0.05555 C -0.13663 0.04652 -0.13576 0.03796 -0.1401 0.02893 C -0.14271 0.01064 -0.1434 -0.00811 -0.14514 -0.02662 C -0.14462 -0.03473 -0.14514 -0.04329 -0.1434 -0.05116 C -0.14236 -0.05602 -0.12812 -0.07871 -0.125 -0.07987 C -0.11753 -0.08241 -0.11996 -0.0801 -0.11666 -0.08449 " pathEditMode="relative" ptsTypes="fffffffff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99 0.03611 0.00851 0.08819 -0.02014 0.10671 C -0.04739 0.10601 -0.07465 0.10648 -0.10173 0.10439 C -0.10486 0.10416 -0.11979 0.07731 -0.12673 0.07106 C -0.13264 0.04143 -0.12326 0.08263 -0.13333 0.05555 C -0.13663 0.04652 -0.13576 0.03796 -0.1401 0.02893 C -0.14271 0.01064 -0.1434 -0.00811 -0.14514 -0.02662 C -0.14462 -0.03473 -0.14514 -0.04329 -0.1434 -0.05116 C -0.14236 -0.05602 -0.12812 -0.07871 -0.125 -0.07987 C -0.11753 -0.08241 -0.11996 -0.0801 -0.11666 -0.08449 " pathEditMode="relative" ptsTypes="fffffffffA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99 0.03611 0.00851 0.08819 -0.02014 0.10671 C -0.04739 0.10601 -0.07465 0.10648 -0.10173 0.10439 C -0.10486 0.10416 -0.11979 0.07731 -0.12673 0.07106 C -0.13264 0.04143 -0.12326 0.08263 -0.13333 0.05555 C -0.13663 0.04652 -0.13576 0.03796 -0.1401 0.02893 C -0.14271 0.01064 -0.1434 -0.00811 -0.14514 -0.02662 C -0.14462 -0.03473 -0.14514 -0.04329 -0.1434 -0.05116 C -0.14236 -0.05602 -0.12812 -0.07871 -0.125 -0.07987 C -0.11753 -0.08241 -0.11996 -0.0801 -0.11666 -0.08449 " pathEditMode="relative" ptsTypes="fffffffffA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99 0.03611 0.00851 0.08819 -0.02014 0.10671 C -0.04739 0.10601 -0.07465 0.10648 -0.10173 0.10439 C -0.10486 0.10416 -0.11979 0.07731 -0.12673 0.07106 C -0.13264 0.04143 -0.12326 0.08263 -0.13333 0.05555 C -0.13663 0.04652 -0.13576 0.03796 -0.1401 0.02893 C -0.14271 0.01064 -0.1434 -0.00811 -0.14514 -0.02662 C -0.14462 -0.03473 -0.14514 -0.04329 -0.1434 -0.05116 C -0.14236 -0.05602 -0.12812 -0.07871 -0.125 -0.07987 C -0.11753 -0.08241 -0.11996 -0.0801 -0.11666 -0.08449 " pathEditMode="relative" ptsTypes="fffffffffA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  <p:bldP spid="34" grpId="0" animBg="1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58" y="214290"/>
            <a:ext cx="8429684" cy="6429420"/>
          </a:xfrm>
          <a:prstGeom prst="round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71736" y="428604"/>
            <a:ext cx="29209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«Весы»</a:t>
            </a:r>
            <a:endParaRPr lang="ru-RU" sz="3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" name="Управляющая кнопка: домой 38">
            <a:hlinkClick r:id="rId2" action="ppaction://hlinksldjump" highlightClick="1"/>
          </p:cNvPr>
          <p:cNvSpPr/>
          <p:nvPr/>
        </p:nvSpPr>
        <p:spPr>
          <a:xfrm>
            <a:off x="7358082" y="5929330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6643702" y="5929330"/>
            <a:ext cx="500066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2" name="AutoShape 8" descr="https://svgsilh.com/svg/36417-ff9800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://pngimg.com/uploads/scales/scales_PNG7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99016" y="1714488"/>
            <a:ext cx="2638895" cy="3286148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1142976" y="3500438"/>
            <a:ext cx="642942" cy="64294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214414" y="3643314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8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038" name="AutoShape 14" descr="https://vignette.wikia.nocookie.net/threecats/images/f/f2/%D0%9A%D0%B0%D1%80%D0%B0%D0%BC%D0%B5%D0%BB%D1%8C%D0%BA%D0%B0.png/revision/latest?cb=20191003150554&amp;path-prefix=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" name="Picture 6" descr="https://static.tildacdn.com/tild3965-3038-4665-b566-656636383437/__14x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0983" y="2643182"/>
            <a:ext cx="5933017" cy="2821801"/>
          </a:xfrm>
          <a:prstGeom prst="rect">
            <a:avLst/>
          </a:prstGeom>
          <a:noFill/>
        </p:spPr>
      </p:pic>
      <p:sp>
        <p:nvSpPr>
          <p:cNvPr id="31" name="Овал 30"/>
          <p:cNvSpPr/>
          <p:nvPr/>
        </p:nvSpPr>
        <p:spPr>
          <a:xfrm>
            <a:off x="3714744" y="4143380"/>
            <a:ext cx="500066" cy="50006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3786182" y="4214818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4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4786314" y="4214818"/>
            <a:ext cx="500066" cy="50006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4929190" y="4286256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5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6072198" y="4357694"/>
            <a:ext cx="500066" cy="50006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6143636" y="4429132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4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5500694" y="4500570"/>
            <a:ext cx="500066" cy="50006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5572132" y="4572008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4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7786710" y="4000504"/>
            <a:ext cx="500066" cy="50006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7858148" y="4071942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7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8286776" y="3786190"/>
            <a:ext cx="500066" cy="50006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8358214" y="3857628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3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82 0.02893 -0.01423 0.03472 -0.02673 0.05555 C -0.03819 0.07476 -0.03003 0.06203 -0.04844 0.08657 C -0.05 0.08865 -0.05885 0.10138 -0.06007 0.10208 C -0.06337 0.10439 -0.06684 0.10601 -0.06996 0.10879 C -0.07361 0.11203 -0.07673 0.11597 -0.08003 0.1199 C -0.08177 0.12199 -0.08316 0.12476 -0.08507 0.12662 C -0.09444 0.13518 -0.10486 0.1405 -0.1151 0.14652 C -0.12309 0.15115 -0.12986 0.15949 -0.13837 0.16226 C -0.15278 0.16689 -0.16545 0.17083 -0.18003 0.17337 C -0.19583 0.17175 -0.20087 0.17384 -0.21337 0.16666 C -0.225 0.15995 -0.23298 0.14976 -0.24496 0.14444 C -0.26198 0.12569 -0.28212 0.11273 -0.3 0.0956 C -0.30451 0.08564 -0.30955 0.07939 -0.3151 0.07106 C -0.31771 0.06712 -0.32344 0.05995 -0.32344 0.05995 C -0.32569 0.04722 -0.33107 0.04143 -0.33663 0.03101 C -0.33976 0.01527 -0.34635 0.00208 -0.35 -0.01343 C -0.34896 -0.04005 -0.34965 -0.0669 -0.3467 -0.09329 C -0.34618 -0.09746 -0.34184 -0.09885 -0.3401 -0.10232 C -0.33906 -0.10417 -0.33941 -0.10718 -0.33837 -0.10903 C -0.33142 -0.12246 -0.32257 -0.13403 -0.31667 -0.14885 " pathEditMode="relative" ptsTypes="ffffffffffffffffffff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82 0.02893 -0.01423 0.03472 -0.02673 0.05555 C -0.03819 0.07476 -0.03003 0.06203 -0.04844 0.08657 C -0.05 0.08865 -0.05885 0.10138 -0.06007 0.10208 C -0.06337 0.10439 -0.06684 0.10601 -0.06996 0.10879 C -0.07361 0.11203 -0.07673 0.11597 -0.08003 0.1199 C -0.08177 0.12199 -0.08316 0.12476 -0.08507 0.12662 C -0.09444 0.13518 -0.10486 0.1405 -0.1151 0.14652 C -0.12309 0.15115 -0.12986 0.15949 -0.13837 0.16226 C -0.15278 0.16689 -0.16545 0.17083 -0.18003 0.17337 C -0.19583 0.17175 -0.20087 0.17384 -0.21337 0.16666 C -0.225 0.15995 -0.23298 0.14976 -0.24496 0.14444 C -0.26198 0.12569 -0.28212 0.11273 -0.3 0.0956 C -0.30451 0.08564 -0.30955 0.07939 -0.3151 0.07106 C -0.31771 0.06712 -0.32344 0.05995 -0.32344 0.05995 C -0.32569 0.04722 -0.33107 0.04143 -0.33663 0.03101 C -0.33976 0.01527 -0.34635 0.00208 -0.35 -0.01343 C -0.34896 -0.04005 -0.34965 -0.0669 -0.3467 -0.09329 C -0.34618 -0.09746 -0.34184 -0.09885 -0.3401 -0.10232 C -0.33906 -0.10417 -0.33941 -0.10718 -0.33837 -0.10903 C -0.33142 -0.12246 -0.32257 -0.13403 -0.31667 -0.14885 " pathEditMode="relative" ptsTypes="ffffffffffffffffffffA">
                                      <p:cBhvr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82 0.02893 -0.01423 0.03472 -0.02673 0.05555 C -0.03819 0.07476 -0.03003 0.06203 -0.04844 0.08657 C -0.05 0.08865 -0.05885 0.10138 -0.06007 0.10208 C -0.06337 0.10439 -0.06684 0.10601 -0.06996 0.10879 C -0.07361 0.11203 -0.07673 0.11597 -0.08003 0.1199 C -0.08177 0.12199 -0.08316 0.12476 -0.08507 0.12662 C -0.09444 0.13518 -0.10486 0.1405 -0.1151 0.14652 C -0.12309 0.15115 -0.12986 0.15949 -0.13837 0.16226 C -0.15278 0.16689 -0.16545 0.17083 -0.18003 0.17337 C -0.19583 0.17175 -0.20087 0.17384 -0.21337 0.16666 C -0.225 0.15995 -0.23298 0.14976 -0.24496 0.14444 C -0.26198 0.12569 -0.28212 0.11273 -0.3 0.0956 C -0.30451 0.08564 -0.30955 0.07939 -0.3151 0.07106 C -0.31771 0.06712 -0.32344 0.05995 -0.32344 0.05995 C -0.32569 0.04722 -0.33107 0.04143 -0.33663 0.03101 C -0.33976 0.01527 -0.34635 0.00208 -0.35 -0.01343 C -0.34896 -0.04005 -0.34965 -0.0669 -0.3467 -0.09329 C -0.34618 -0.09746 -0.34184 -0.09885 -0.3401 -0.10232 C -0.33906 -0.10417 -0.33941 -0.10718 -0.33837 -0.10903 C -0.33142 -0.12246 -0.32257 -0.13403 -0.31667 -0.14885 " pathEditMode="relative" ptsTypes="ffffffffffffffffffffA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82 0.02893 -0.01423 0.03472 -0.02673 0.05555 C -0.03819 0.07476 -0.03003 0.06203 -0.04844 0.08657 C -0.05 0.08865 -0.05885 0.10138 -0.06007 0.10208 C -0.06337 0.10439 -0.06684 0.10601 -0.06996 0.10879 C -0.07361 0.11203 -0.07673 0.11597 -0.08003 0.1199 C -0.08177 0.12199 -0.08316 0.12476 -0.08507 0.12662 C -0.09444 0.13518 -0.10486 0.1405 -0.1151 0.14652 C -0.12309 0.15115 -0.12986 0.15949 -0.13837 0.16226 C -0.15278 0.16689 -0.16545 0.17083 -0.18003 0.17337 C -0.19583 0.17175 -0.20087 0.17384 -0.21337 0.16666 C -0.225 0.15995 -0.23298 0.14976 -0.24496 0.14444 C -0.26198 0.12569 -0.28212 0.11273 -0.3 0.0956 C -0.30451 0.08564 -0.30955 0.07939 -0.3151 0.07106 C -0.31771 0.06712 -0.32344 0.05995 -0.32344 0.05995 C -0.32569 0.04722 -0.33107 0.04143 -0.33663 0.03101 C -0.33976 0.01527 -0.34635 0.00208 -0.35 -0.01343 C -0.34896 -0.04005 -0.34965 -0.0669 -0.3467 -0.09329 C -0.34618 -0.09746 -0.34184 -0.09885 -0.3401 -0.10232 C -0.33906 -0.10417 -0.33941 -0.10718 -0.33837 -0.10903 C -0.33142 -0.12246 -0.32257 -0.13403 -0.31667 -0.14885 " pathEditMode="relative" ptsTypes="ffffffffffffffffffffA">
                                      <p:cBhvr>
                                        <p:cTn id="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/>
      <p:bldP spid="42" grpId="0" animBg="1"/>
      <p:bldP spid="4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58" y="214290"/>
            <a:ext cx="8429684" cy="6429420"/>
          </a:xfrm>
          <a:prstGeom prst="round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71736" y="428604"/>
            <a:ext cx="29209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«Весы»</a:t>
            </a:r>
            <a:endParaRPr lang="ru-RU" sz="3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" name="Управляющая кнопка: домой 38">
            <a:hlinkClick r:id="rId2" action="ppaction://hlinksldjump" highlightClick="1"/>
          </p:cNvPr>
          <p:cNvSpPr/>
          <p:nvPr/>
        </p:nvSpPr>
        <p:spPr>
          <a:xfrm>
            <a:off x="7358082" y="5929330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32" name="AutoShape 8" descr="https://svgsilh.com/svg/36417-ff9800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://pngimg.com/uploads/scales/scales_PNG7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99016" y="1714488"/>
            <a:ext cx="2638895" cy="3286148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1142976" y="3500438"/>
            <a:ext cx="642942" cy="64294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214414" y="3643314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5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038" name="AutoShape 14" descr="https://vignette.wikia.nocookie.net/threecats/images/f/f2/%D0%9A%D0%B0%D1%80%D0%B0%D0%BC%D0%B5%D0%BB%D1%8C%D0%BA%D0%B0.png/revision/latest?cb=20191003150554&amp;path-prefix=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" name="Picture 6" descr="https://static.tildacdn.com/tild3965-3038-4665-b566-656636383437/__14x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0983" y="2643182"/>
            <a:ext cx="5933017" cy="2821801"/>
          </a:xfrm>
          <a:prstGeom prst="rect">
            <a:avLst/>
          </a:prstGeom>
          <a:noFill/>
        </p:spPr>
      </p:pic>
      <p:sp>
        <p:nvSpPr>
          <p:cNvPr id="31" name="Овал 30"/>
          <p:cNvSpPr/>
          <p:nvPr/>
        </p:nvSpPr>
        <p:spPr>
          <a:xfrm>
            <a:off x="3714744" y="4143380"/>
            <a:ext cx="500066" cy="50006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3786182" y="4214818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2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4786314" y="4214818"/>
            <a:ext cx="500066" cy="50006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4929190" y="4286256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3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6072198" y="4357694"/>
            <a:ext cx="500066" cy="50006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6143636" y="4429132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1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5500694" y="4500570"/>
            <a:ext cx="500066" cy="50006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5572132" y="4572008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3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7786709" y="3929066"/>
            <a:ext cx="500067" cy="50006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7858148" y="4000504"/>
            <a:ext cx="285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2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8286776" y="3786190"/>
            <a:ext cx="500066" cy="50006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8358214" y="3857628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3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5" name="Управляющая кнопка: назад 24">
            <a:hlinkClick r:id="" action="ppaction://hlinkshowjump?jump=previousslide" highlightClick="1"/>
          </p:cNvPr>
          <p:cNvSpPr/>
          <p:nvPr/>
        </p:nvSpPr>
        <p:spPr>
          <a:xfrm>
            <a:off x="6786578" y="5929330"/>
            <a:ext cx="500066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68 0.00925 0.00468 0.0074 0.00468 0.02266 C 0.00468 0.04348 -0.00174 0.08094 -0.00921 0.10037 C -0.01059 0.108 -0.01216 0.11841 -0.01546 0.12511 C -0.02032 0.13506 -0.03143 0.14362 -0.03993 0.14755 C -0.04601 0.15564 -0.05417 0.16027 -0.06007 0.16813 C -0.06164 0.17021 -0.06268 0.17276 -0.06459 0.17414 C -0.07188 0.17946 -0.08177 0.18316 -0.08924 0.18871 C -0.10174 0.19796 -0.08889 0.19264 -0.10157 0.19681 C -0.11268 0.20421 -0.12396 0.20906 -0.13542 0.21531 C -0.14063 0.22225 -0.14358 0.22502 -0.1507 0.22757 C -0.15868 0.23589 -0.16702 0.24121 -0.17691 0.24399 C -0.19011 0.25231 -0.204 0.26249 -0.21841 0.26642 C -0.23264 0.27035 -0.24705 0.27266 -0.26146 0.27474 C -0.3573 0.27336 -0.38542 0.27405 -0.45695 0.26434 C -0.46719 0.26133 -0.47743 0.25902 -0.48768 0.25624 C -0.49445 0.25023 -0.50278 0.24838 -0.51077 0.24607 C -0.51736 0.24075 -0.52483 0.23473 -0.5323 0.23173 C -0.53941 0.22525 -0.54688 0.22017 -0.55382 0.21323 C -0.55539 0.20976 -0.55677 0.20629 -0.55851 0.20305 C -0.56146 0.1975 -0.56771 0.18663 -0.56771 0.18663 C -0.57032 0.17252 -0.57466 0.16605 -0.5816 0.15379 C -0.58455 0.14847 -0.58403 0.14292 -0.58611 0.13737 C -0.58924 0.12905 -0.59028 0.13136 -0.59532 0.12303 C -0.61146 0.09644 -0.59393 0.12141 -0.60608 0.10453 C -0.61059 0.08996 -0.61563 0.07493 -0.62153 0.06152 C -0.62674 0.03469 -0.6283 0.03469 -0.62309 -0.0081 C -0.6224 -0.01434 -0.61129 -0.02382 -0.60764 -0.0266 C -0.59584 -0.03539 -0.58698 -0.04949 -0.57379 -0.05527 C -0.5698 -0.06383 -0.56893 -0.06152 -0.57691 -0.06152 " pathEditMode="relative" ptsTypes="fffffffffffffffffffffffffffff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68 0.00925 0.00468 0.0074 0.00468 0.02266 C 0.00468 0.04348 -0.00174 0.08094 -0.00921 0.10037 C -0.01059 0.108 -0.01216 0.11841 -0.01546 0.12511 C -0.02032 0.13506 -0.03143 0.14362 -0.03993 0.14755 C -0.04601 0.15564 -0.05417 0.16027 -0.06007 0.16813 C -0.06164 0.17021 -0.06268 0.17276 -0.06459 0.17414 C -0.07188 0.17946 -0.08177 0.18316 -0.08924 0.18871 C -0.10174 0.19796 -0.08889 0.19264 -0.10157 0.19681 C -0.11268 0.20421 -0.12396 0.20906 -0.13542 0.21531 C -0.14063 0.22225 -0.14358 0.22502 -0.1507 0.22757 C -0.15868 0.23589 -0.16702 0.24121 -0.17691 0.24399 C -0.19011 0.25231 -0.204 0.26249 -0.21841 0.26642 C -0.23264 0.27035 -0.24705 0.27266 -0.26146 0.27474 C -0.3573 0.27336 -0.38542 0.27405 -0.45695 0.26434 C -0.46719 0.26133 -0.47743 0.25902 -0.48768 0.25624 C -0.49445 0.25023 -0.50278 0.24838 -0.51077 0.24607 C -0.51736 0.24075 -0.52483 0.23473 -0.5323 0.23173 C -0.53941 0.22525 -0.54688 0.22017 -0.55382 0.21323 C -0.55539 0.20976 -0.55677 0.20629 -0.55851 0.20305 C -0.56146 0.1975 -0.56771 0.18663 -0.56771 0.18663 C -0.57032 0.17252 -0.57466 0.16605 -0.5816 0.15379 C -0.58455 0.14847 -0.58403 0.14292 -0.58611 0.13737 C -0.58924 0.12905 -0.59028 0.13136 -0.59532 0.12303 C -0.61146 0.09644 -0.59393 0.12141 -0.60608 0.10453 C -0.61059 0.08996 -0.61563 0.07493 -0.62153 0.06152 C -0.62674 0.03469 -0.6283 0.03469 -0.62309 -0.0081 C -0.6224 -0.01434 -0.61129 -0.02382 -0.60764 -0.0266 C -0.59584 -0.03539 -0.58698 -0.04949 -0.57379 -0.05527 C -0.5698 -0.06383 -0.56893 -0.06152 -0.57691 -0.06152 " pathEditMode="relative" ptsTypes="fffffffffffffffffffffffffffffA">
                                      <p:cBhvr>
                                        <p:cTn id="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68 0.00925 0.00468 0.0074 0.00468 0.02266 C 0.00468 0.04348 -0.00174 0.08094 -0.00921 0.10037 C -0.01059 0.108 -0.01216 0.11841 -0.01546 0.12511 C -0.02032 0.13506 -0.03143 0.14362 -0.03993 0.14755 C -0.04601 0.15564 -0.05417 0.16027 -0.06007 0.16813 C -0.06164 0.17021 -0.06268 0.17276 -0.06459 0.17414 C -0.07188 0.17946 -0.08177 0.18316 -0.08924 0.18871 C -0.10174 0.19796 -0.08889 0.19264 -0.10157 0.19681 C -0.11268 0.20421 -0.12396 0.20906 -0.13542 0.21531 C -0.14063 0.22225 -0.14358 0.22502 -0.1507 0.22757 C -0.15868 0.23589 -0.16702 0.24121 -0.17691 0.24399 C -0.19011 0.25231 -0.204 0.26249 -0.21841 0.26642 C -0.23264 0.27035 -0.24705 0.27266 -0.26146 0.27474 C -0.3573 0.27336 -0.38542 0.27405 -0.45695 0.26434 C -0.46719 0.26133 -0.47743 0.25902 -0.48768 0.25624 C -0.49445 0.25023 -0.50278 0.24838 -0.51077 0.24607 C -0.51736 0.24075 -0.52483 0.23473 -0.5323 0.23173 C -0.53941 0.22525 -0.54688 0.22017 -0.55382 0.21323 C -0.55539 0.20976 -0.55677 0.20629 -0.55851 0.20305 C -0.56146 0.1975 -0.56771 0.18663 -0.56771 0.18663 C -0.57032 0.17252 -0.57466 0.16605 -0.5816 0.15379 C -0.58455 0.14847 -0.58403 0.14292 -0.58611 0.13737 C -0.58924 0.12905 -0.59028 0.13136 -0.59532 0.12303 C -0.61146 0.09644 -0.59393 0.12141 -0.60608 0.10453 C -0.61059 0.08996 -0.61563 0.07493 -0.62153 0.06152 C -0.62674 0.03469 -0.6283 0.03469 -0.62309 -0.0081 C -0.6224 -0.01434 -0.61129 -0.02382 -0.60764 -0.0266 C -0.59584 -0.03539 -0.58698 -0.04949 -0.57379 -0.05527 C -0.5698 -0.06383 -0.56893 -0.06152 -0.57691 -0.06152 " pathEditMode="relative" ptsTypes="fffffffffffffffffffffffffffffA">
                                      <p:cBhvr>
                                        <p:cTn id="1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68 0.00925 0.00468 0.0074 0.00468 0.02266 C 0.00468 0.04348 -0.00174 0.08094 -0.00921 0.10037 C -0.01059 0.108 -0.01216 0.11841 -0.01546 0.12511 C -0.02032 0.13506 -0.03143 0.14362 -0.03993 0.14755 C -0.04601 0.15564 -0.05417 0.16027 -0.06007 0.16813 C -0.06164 0.17021 -0.06268 0.17276 -0.06459 0.17414 C -0.07188 0.17946 -0.08177 0.18316 -0.08924 0.18871 C -0.10174 0.19796 -0.08889 0.19264 -0.10157 0.19681 C -0.11268 0.20421 -0.12396 0.20906 -0.13542 0.21531 C -0.14063 0.22225 -0.14358 0.22502 -0.1507 0.22757 C -0.15868 0.23589 -0.16702 0.24121 -0.17691 0.24399 C -0.19011 0.25231 -0.204 0.26249 -0.21841 0.26642 C -0.23264 0.27035 -0.24705 0.27266 -0.26146 0.27474 C -0.3573 0.27336 -0.38542 0.27405 -0.45695 0.26434 C -0.46719 0.26133 -0.47743 0.25902 -0.48768 0.25624 C -0.49445 0.25023 -0.50278 0.24838 -0.51077 0.24607 C -0.51736 0.24075 -0.52483 0.23473 -0.5323 0.23173 C -0.53941 0.22525 -0.54688 0.22017 -0.55382 0.21323 C -0.55539 0.20976 -0.55677 0.20629 -0.55851 0.20305 C -0.56146 0.1975 -0.56771 0.18663 -0.56771 0.18663 C -0.57032 0.17252 -0.57466 0.16605 -0.5816 0.15379 C -0.58455 0.14847 -0.58403 0.14292 -0.58611 0.13737 C -0.58924 0.12905 -0.59028 0.13136 -0.59532 0.12303 C -0.61146 0.09644 -0.59393 0.12141 -0.60608 0.10453 C -0.61059 0.08996 -0.61563 0.07493 -0.62153 0.06152 C -0.62674 0.03469 -0.6283 0.03469 -0.62309 -0.0081 C -0.6224 -0.01434 -0.61129 -0.02382 -0.60764 -0.0266 C -0.59584 -0.03539 -0.58698 -0.04949 -0.57379 -0.05527 C -0.5698 -0.06383 -0.56893 -0.06152 -0.57691 -0.06152 " pathEditMode="relative" ptsTypes="fffffffffffffffffffffffffffffA">
                                      <p:cBhvr>
                                        <p:cTn id="1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46" grpId="0" animBg="1"/>
      <p:bldP spid="4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 descr="https://svgsilh.com/svg/36417-ff9800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vignette.wikia.nocookie.net/threecats/images/f/f2/%D0%9A%D0%B0%D1%80%D0%B0%D0%BC%D0%B5%D0%BB%D1%8C%D0%BA%D0%B0.png/revision/latest?cb=20191003150554&amp;path-prefix=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4" name="Picture 30" descr="http://i.mycdn.me/i?r=AzEPZsRbOZEKgBhR0XGMT1RkadatWRPvqATv6Gjs_UVT06aKTM5SRkZCeTgDn6uOy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" name="Прямоугольник 47"/>
          <p:cNvSpPr/>
          <p:nvPr/>
        </p:nvSpPr>
        <p:spPr>
          <a:xfrm>
            <a:off x="3428992" y="1214422"/>
            <a:ext cx="1601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5+4=</a:t>
            </a:r>
            <a:endParaRPr lang="ru-RU" sz="54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74" name="Picture 50" descr="https://cdn.pixabay.com/photo/2014/04/02/10/44/candy-304393__340.png"/>
          <p:cNvPicPr>
            <a:picLocks noChangeAspect="1" noChangeArrowheads="1"/>
          </p:cNvPicPr>
          <p:nvPr/>
        </p:nvPicPr>
        <p:blipFill>
          <a:blip r:embed="rId3" cstate="email">
            <a:lum bright="-12000" contrast="12000"/>
          </a:blip>
          <a:srcRect/>
          <a:stretch>
            <a:fillRect/>
          </a:stretch>
        </p:blipFill>
        <p:spPr bwMode="auto">
          <a:xfrm>
            <a:off x="1142976" y="3714752"/>
            <a:ext cx="2141081" cy="1614119"/>
          </a:xfrm>
          <a:prstGeom prst="rect">
            <a:avLst/>
          </a:prstGeom>
          <a:noFill/>
        </p:spPr>
      </p:pic>
      <p:sp>
        <p:nvSpPr>
          <p:cNvPr id="53" name="Прямоугольник 52"/>
          <p:cNvSpPr/>
          <p:nvPr/>
        </p:nvSpPr>
        <p:spPr>
          <a:xfrm>
            <a:off x="1857356" y="4071942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endParaRPr lang="ru-RU" sz="54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7" name="Picture 50" descr="https://cdn.pixabay.com/photo/2014/04/02/10/44/candy-304393__340.png"/>
          <p:cNvPicPr>
            <a:picLocks noChangeAspect="1" noChangeArrowheads="1"/>
          </p:cNvPicPr>
          <p:nvPr/>
        </p:nvPicPr>
        <p:blipFill>
          <a:blip r:embed="rId3" cstate="email">
            <a:lum bright="-12000" contrast="12000"/>
          </a:blip>
          <a:srcRect/>
          <a:stretch>
            <a:fillRect/>
          </a:stretch>
        </p:blipFill>
        <p:spPr bwMode="auto">
          <a:xfrm>
            <a:off x="3786182" y="5000636"/>
            <a:ext cx="2141081" cy="1614119"/>
          </a:xfrm>
          <a:prstGeom prst="rect">
            <a:avLst/>
          </a:prstGeom>
          <a:noFill/>
        </p:spPr>
      </p:pic>
      <p:sp>
        <p:nvSpPr>
          <p:cNvPr id="58" name="Прямоугольник 57"/>
          <p:cNvSpPr/>
          <p:nvPr/>
        </p:nvSpPr>
        <p:spPr>
          <a:xfrm>
            <a:off x="4500562" y="5357826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54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9" name="Picture 50" descr="https://cdn.pixabay.com/photo/2014/04/02/10/44/candy-304393__340.png"/>
          <p:cNvPicPr>
            <a:picLocks noChangeAspect="1" noChangeArrowheads="1"/>
          </p:cNvPicPr>
          <p:nvPr/>
        </p:nvPicPr>
        <p:blipFill>
          <a:blip r:embed="rId3" cstate="email">
            <a:lum bright="-12000" contrast="12000"/>
          </a:blip>
          <a:srcRect/>
          <a:stretch>
            <a:fillRect/>
          </a:stretch>
        </p:blipFill>
        <p:spPr bwMode="auto">
          <a:xfrm>
            <a:off x="7002919" y="3429000"/>
            <a:ext cx="2141081" cy="1614119"/>
          </a:xfrm>
          <a:prstGeom prst="rect">
            <a:avLst/>
          </a:prstGeom>
          <a:noFill/>
        </p:spPr>
      </p:pic>
      <p:sp>
        <p:nvSpPr>
          <p:cNvPr id="60" name="Прямоугольник 59"/>
          <p:cNvSpPr/>
          <p:nvPr/>
        </p:nvSpPr>
        <p:spPr>
          <a:xfrm>
            <a:off x="7717299" y="3786190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54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428860" y="0"/>
            <a:ext cx="31609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«Конфета»</a:t>
            </a:r>
            <a:endParaRPr lang="ru-RU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Управляющая кнопка: домой 12">
            <a:hlinkClick r:id="rId4" action="ppaction://hlinksldjump" highlightClick="1"/>
          </p:cNvPr>
          <p:cNvSpPr/>
          <p:nvPr/>
        </p:nvSpPr>
        <p:spPr>
          <a:xfrm>
            <a:off x="7358082" y="5929330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6643702" y="5929330"/>
            <a:ext cx="500066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74 -0.00069 0.0033 -0.00278 0.00504 -0.00231 C 0.00695 -0.00185 0.01094 0.00787 0.01163 0.0088 C 0.01459 0.01227 0.025 0.02176 0.03004 0.02222 C 0.0467 0.02407 0.06337 0.02384 0.08004 0.02454 C 0.10278 0.02384 0.1257 0.02431 0.14844 0.02222 C 0.15087 0.02199 0.15278 0.01898 0.15504 0.01782 C 0.16042 0.01505 0.1665 0.01458 0.1717 0.01111 C 0.18403 0.00278 0.19306 -0.01134 0.20677 -0.01551 C 0.2165 -0.02546 0.22535 -0.02801 0.23663 -0.03333 C 0.24375 -0.04236 0.25573 -0.04491 0.26511 -0.04884 C 0.26667 -0.05023 0.26823 -0.05208 0.26997 -0.05324 C 0.27327 -0.05509 0.28004 -0.05787 0.28004 -0.05787 C 0.28316 -0.06181 0.28507 -0.06736 0.28837 -0.07106 C 0.29323 -0.07639 0.29618 -0.075 0.30174 -0.07778 C 0.304 -0.07894 0.30625 -0.08056 0.30834 -0.08218 C 0.31181 -0.08495 0.3184 -0.0912 0.3184 -0.0912 C 0.32813 -0.11019 0.31493 -0.08727 0.32674 -0.1 C 0.33004 -0.1037 0.33195 -0.10926 0.33507 -0.11343 C 0.33698 -0.12384 0.33941 -0.12801 0.34497 -0.13565 C 0.34549 -0.13773 0.34601 -0.14005 0.3467 -0.14213 C 0.34757 -0.14444 0.34913 -0.1463 0.35 -0.14884 C 0.35313 -0.15833 0.35209 -0.16667 0.35677 -0.17546 C 0.36215 -0.19861 0.35365 -0.16458 0.36163 -0.18889 C 0.36632 -0.20324 0.36007 -0.19306 0.36667 -0.20231 C 0.36719 -0.20602 0.36702 -0.21019 0.3684 -0.21343 C 0.36997 -0.21713 0.37379 -0.21852 0.375 -0.22222 C 0.37656 -0.22708 0.37552 -0.23264 0.37674 -0.23773 C 0.37726 -0.24028 0.37917 -0.24213 0.38004 -0.24444 C 0.38264 -0.25162 0.38316 -0.25764 0.38663 -0.26435 C 0.38976 -0.28009 0.3915 -0.29329 0.39844 -0.30671 C 0.40243 -0.32963 0.39844 -0.30463 0.40174 -0.35324 C 0.40347 -0.37894 0.41007 -0.40532 0.41007 -0.43102 " pathEditMode="relative" ptsTypes="ffffffffffffffffffffffffffffffffA">
                                      <p:cBhvr>
                                        <p:cTn id="6" dur="2000" fill="hold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74 -0.00069 0.0033 -0.00278 0.00504 -0.00231 C 0.00695 -0.00185 0.01094 0.00787 0.01163 0.0088 C 0.01459 0.01227 0.025 0.02176 0.03004 0.02222 C 0.0467 0.02407 0.06337 0.02384 0.08004 0.02454 C 0.10278 0.02384 0.1257 0.02431 0.14844 0.02222 C 0.15087 0.02199 0.15278 0.01898 0.15504 0.01782 C 0.16042 0.01505 0.1665 0.01458 0.1717 0.01111 C 0.18403 0.00278 0.19306 -0.01134 0.20677 -0.01551 C 0.2165 -0.02546 0.22535 -0.02801 0.23663 -0.03333 C 0.24375 -0.04236 0.25573 -0.04491 0.26511 -0.04884 C 0.26667 -0.05023 0.26823 -0.05208 0.26997 -0.05324 C 0.27327 -0.05509 0.28004 -0.05787 0.28004 -0.05787 C 0.28316 -0.06181 0.28507 -0.06736 0.28837 -0.07106 C 0.29323 -0.07639 0.29618 -0.075 0.30174 -0.07778 C 0.304 -0.07894 0.30625 -0.08056 0.30834 -0.08218 C 0.31181 -0.08495 0.3184 -0.0912 0.3184 -0.0912 C 0.32813 -0.11019 0.31493 -0.08727 0.32674 -0.1 C 0.33004 -0.1037 0.33195 -0.10926 0.33507 -0.11343 C 0.33698 -0.12384 0.33941 -0.12801 0.34497 -0.13565 C 0.34549 -0.13773 0.34601 -0.14005 0.3467 -0.14213 C 0.34757 -0.14444 0.34913 -0.1463 0.35 -0.14884 C 0.35313 -0.15833 0.35209 -0.16667 0.35677 -0.17546 C 0.36215 -0.19861 0.35365 -0.16458 0.36163 -0.18889 C 0.36632 -0.20324 0.36007 -0.19306 0.36667 -0.20231 C 0.36719 -0.20602 0.36702 -0.21019 0.3684 -0.21343 C 0.36997 -0.21713 0.37379 -0.21852 0.375 -0.22222 C 0.37656 -0.22708 0.37552 -0.23264 0.37674 -0.23773 C 0.37726 -0.24028 0.37917 -0.24213 0.38004 -0.24444 C 0.38264 -0.25162 0.38316 -0.25764 0.38663 -0.26435 C 0.38976 -0.28009 0.3915 -0.29329 0.39844 -0.30671 C 0.40243 -0.32963 0.39844 -0.30463 0.40174 -0.35324 C 0.40347 -0.37894 0.41007 -0.40532 0.41007 -0.43102 " pathEditMode="relative" ptsTypes="ffffffffffffffffffffffffffffffffA">
                                      <p:cBhvr>
                                        <p:cTn id="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 descr="https://svgsilh.com/svg/36417-ff9800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vignette.wikia.nocookie.net/threecats/images/f/f2/%D0%9A%D0%B0%D1%80%D0%B0%D0%BC%D0%B5%D0%BB%D1%8C%D0%BA%D0%B0.png/revision/latest?cb=20191003150554&amp;path-prefix=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4" name="Picture 30" descr="http://i.mycdn.me/i?r=AzEPZsRbOZEKgBhR0XGMT1RkadatWRPvqATv6Gjs_UVT06aKTM5SRkZCeTgDn6uOy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" name="Прямоугольник 47"/>
          <p:cNvSpPr/>
          <p:nvPr/>
        </p:nvSpPr>
        <p:spPr>
          <a:xfrm>
            <a:off x="3428992" y="1214422"/>
            <a:ext cx="1826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10-6=</a:t>
            </a:r>
            <a:endParaRPr lang="ru-RU" sz="54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74" name="Picture 50" descr="https://cdn.pixabay.com/photo/2014/04/02/10/44/candy-304393__340.png"/>
          <p:cNvPicPr>
            <a:picLocks noChangeAspect="1" noChangeArrowheads="1"/>
          </p:cNvPicPr>
          <p:nvPr/>
        </p:nvPicPr>
        <p:blipFill>
          <a:blip r:embed="rId3" cstate="email">
            <a:lum bright="-12000" contrast="12000"/>
          </a:blip>
          <a:srcRect/>
          <a:stretch>
            <a:fillRect/>
          </a:stretch>
        </p:blipFill>
        <p:spPr bwMode="auto">
          <a:xfrm>
            <a:off x="1142976" y="3714752"/>
            <a:ext cx="2141081" cy="1614119"/>
          </a:xfrm>
          <a:prstGeom prst="rect">
            <a:avLst/>
          </a:prstGeom>
          <a:noFill/>
        </p:spPr>
      </p:pic>
      <p:sp>
        <p:nvSpPr>
          <p:cNvPr id="53" name="Прямоугольник 52"/>
          <p:cNvSpPr/>
          <p:nvPr/>
        </p:nvSpPr>
        <p:spPr>
          <a:xfrm>
            <a:off x="1857356" y="4071942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54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7" name="Picture 50" descr="https://cdn.pixabay.com/photo/2014/04/02/10/44/candy-304393__340.png"/>
          <p:cNvPicPr>
            <a:picLocks noChangeAspect="1" noChangeArrowheads="1"/>
          </p:cNvPicPr>
          <p:nvPr/>
        </p:nvPicPr>
        <p:blipFill>
          <a:blip r:embed="rId3" cstate="email">
            <a:lum bright="-12000" contrast="12000"/>
          </a:blip>
          <a:srcRect/>
          <a:stretch>
            <a:fillRect/>
          </a:stretch>
        </p:blipFill>
        <p:spPr bwMode="auto">
          <a:xfrm>
            <a:off x="3786182" y="5000636"/>
            <a:ext cx="2141081" cy="1614119"/>
          </a:xfrm>
          <a:prstGeom prst="rect">
            <a:avLst/>
          </a:prstGeom>
          <a:noFill/>
        </p:spPr>
      </p:pic>
      <p:sp>
        <p:nvSpPr>
          <p:cNvPr id="58" name="Прямоугольник 57"/>
          <p:cNvSpPr/>
          <p:nvPr/>
        </p:nvSpPr>
        <p:spPr>
          <a:xfrm>
            <a:off x="4500562" y="5357826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54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9" name="Picture 50" descr="https://cdn.pixabay.com/photo/2014/04/02/10/44/candy-304393__340.png"/>
          <p:cNvPicPr>
            <a:picLocks noChangeAspect="1" noChangeArrowheads="1"/>
          </p:cNvPicPr>
          <p:nvPr/>
        </p:nvPicPr>
        <p:blipFill>
          <a:blip r:embed="rId3" cstate="email">
            <a:lum bright="-12000" contrast="12000"/>
          </a:blip>
          <a:srcRect/>
          <a:stretch>
            <a:fillRect/>
          </a:stretch>
        </p:blipFill>
        <p:spPr bwMode="auto">
          <a:xfrm>
            <a:off x="7002919" y="3429000"/>
            <a:ext cx="2141081" cy="1614119"/>
          </a:xfrm>
          <a:prstGeom prst="rect">
            <a:avLst/>
          </a:prstGeom>
          <a:noFill/>
        </p:spPr>
      </p:pic>
      <p:sp>
        <p:nvSpPr>
          <p:cNvPr id="60" name="Прямоугольник 59"/>
          <p:cNvSpPr/>
          <p:nvPr/>
        </p:nvSpPr>
        <p:spPr>
          <a:xfrm>
            <a:off x="7717299" y="3786190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54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428860" y="0"/>
            <a:ext cx="31609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«Конфета»</a:t>
            </a:r>
            <a:endParaRPr lang="ru-RU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Управляющая кнопка: домой 12">
            <a:hlinkClick r:id="rId4" action="ppaction://hlinksldjump" highlightClick="1"/>
          </p:cNvPr>
          <p:cNvSpPr/>
          <p:nvPr/>
        </p:nvSpPr>
        <p:spPr>
          <a:xfrm>
            <a:off x="7358082" y="5929330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6643702" y="5929330"/>
            <a:ext cx="500066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6000760" y="5929330"/>
            <a:ext cx="500066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C -0.02361 -0.0081 -0.04843 -0.02847 -0.06701 -0.04583 C -0.07708 -0.05532 -0.08298 -0.06666 -0.09392 -0.07453 C -0.10503 -0.09259 -0.11666 -0.10903 -0.13403 -0.12037 C -0.14496 -0.14398 -0.13264 -0.12199 -0.14739 -0.13773 C -0.15521 -0.14606 -0.15729 -0.15324 -0.16875 -0.15787 C -0.17309 -0.1625 -0.18003 -0.16574 -0.18212 -0.17222 C -0.18298 -0.175 -0.18316 -0.17847 -0.18489 -0.18078 C -0.18871 -0.18611 -0.19826 -0.19514 -0.19826 -0.1949 C -0.20208 -0.20671 -0.21024 -0.21389 -0.21701 -0.22384 C -0.22621 -0.2368 -0.23628 -0.25115 -0.24114 -0.26666 C -0.24045 -0.27893 -0.23975 -0.29166 -0.23837 -0.3037 C -0.23698 -0.31551 -0.22864 -0.32639 -0.22778 -0.33842 C -0.22725 -0.34884 -0.22778 -0.35926 -0.22778 -0.36967 " pathEditMode="relative" rAng="0" ptsTypes="fffffffffffffA">
                                      <p:cBhvr>
                                        <p:cTn id="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-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C -0.02413 -0.00856 -0.04965 -0.03032 -0.06892 -0.04861 C -0.07917 -0.05879 -0.08524 -0.07083 -0.09635 -0.07893 C -0.10781 -0.09838 -0.11979 -0.11574 -0.13767 -0.12777 C -0.14878 -0.15277 -0.13611 -0.12939 -0.15139 -0.14629 C -0.15937 -0.15509 -0.16146 -0.16273 -0.17309 -0.16736 C -0.17778 -0.17245 -0.18489 -0.17592 -0.18698 -0.18263 C -0.18785 -0.18588 -0.18802 -0.18935 -0.18976 -0.19189 C -0.19375 -0.19745 -0.20347 -0.20717 -0.20347 -0.20671 C -0.20746 -0.21944 -0.2158 -0.22708 -0.22274 -0.2375 C -0.23212 -0.25138 -0.24253 -0.26666 -0.24757 -0.2831 C -0.24687 -0.29606 -0.24618 -0.30949 -0.24479 -0.32245 C -0.2434 -0.33472 -0.23472 -0.34652 -0.23385 -0.35925 C -0.23333 -0.37037 -0.23385 -0.38148 -0.23385 -0.39236 " pathEditMode="relative" rAng="0" ptsTypes="fffffffffffffA">
                                      <p:cBhvr>
                                        <p:cTn id="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-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 descr="https://svgsilh.com/svg/36417-ff9800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vignette.wikia.nocookie.net/threecats/images/f/f2/%D0%9A%D0%B0%D1%80%D0%B0%D0%BC%D0%B5%D0%BB%D1%8C%D0%BA%D0%B0.png/revision/latest?cb=20191003150554&amp;path-prefix=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4" name="Picture 30" descr="http://i.mycdn.me/i?r=AzEPZsRbOZEKgBhR0XGMT1RkadatWRPvqATv6Gjs_UVT06aKTM5SRkZCeTgDn6uOy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" name="Прямоугольник 47"/>
          <p:cNvSpPr/>
          <p:nvPr/>
        </p:nvSpPr>
        <p:spPr>
          <a:xfrm>
            <a:off x="3428992" y="1214422"/>
            <a:ext cx="1601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6+4=</a:t>
            </a:r>
            <a:endParaRPr lang="ru-RU" sz="54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74" name="Picture 50" descr="https://cdn.pixabay.com/photo/2014/04/02/10/44/candy-304393__340.png"/>
          <p:cNvPicPr>
            <a:picLocks noChangeAspect="1" noChangeArrowheads="1"/>
          </p:cNvPicPr>
          <p:nvPr/>
        </p:nvPicPr>
        <p:blipFill>
          <a:blip r:embed="rId3" cstate="email">
            <a:lum bright="-12000" contrast="12000"/>
          </a:blip>
          <a:srcRect/>
          <a:stretch>
            <a:fillRect/>
          </a:stretch>
        </p:blipFill>
        <p:spPr bwMode="auto">
          <a:xfrm>
            <a:off x="1142976" y="3714752"/>
            <a:ext cx="2141081" cy="1614119"/>
          </a:xfrm>
          <a:prstGeom prst="rect">
            <a:avLst/>
          </a:prstGeom>
          <a:noFill/>
        </p:spPr>
      </p:pic>
      <p:sp>
        <p:nvSpPr>
          <p:cNvPr id="53" name="Прямоугольник 52"/>
          <p:cNvSpPr/>
          <p:nvPr/>
        </p:nvSpPr>
        <p:spPr>
          <a:xfrm>
            <a:off x="1857356" y="4071942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endParaRPr lang="ru-RU" sz="54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7" name="Picture 50" descr="https://cdn.pixabay.com/photo/2014/04/02/10/44/candy-304393__340.png"/>
          <p:cNvPicPr>
            <a:picLocks noChangeAspect="1" noChangeArrowheads="1"/>
          </p:cNvPicPr>
          <p:nvPr/>
        </p:nvPicPr>
        <p:blipFill>
          <a:blip r:embed="rId3" cstate="email">
            <a:lum bright="-12000" contrast="12000"/>
          </a:blip>
          <a:srcRect/>
          <a:stretch>
            <a:fillRect/>
          </a:stretch>
        </p:blipFill>
        <p:spPr bwMode="auto">
          <a:xfrm>
            <a:off x="3786182" y="5000636"/>
            <a:ext cx="2141081" cy="1614119"/>
          </a:xfrm>
          <a:prstGeom prst="rect">
            <a:avLst/>
          </a:prstGeom>
          <a:noFill/>
        </p:spPr>
      </p:pic>
      <p:sp>
        <p:nvSpPr>
          <p:cNvPr id="58" name="Прямоугольник 57"/>
          <p:cNvSpPr/>
          <p:nvPr/>
        </p:nvSpPr>
        <p:spPr>
          <a:xfrm>
            <a:off x="4500562" y="5357826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endParaRPr lang="ru-RU" sz="54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9" name="Picture 50" descr="https://cdn.pixabay.com/photo/2014/04/02/10/44/candy-304393__340.png"/>
          <p:cNvPicPr>
            <a:picLocks noChangeAspect="1" noChangeArrowheads="1"/>
          </p:cNvPicPr>
          <p:nvPr/>
        </p:nvPicPr>
        <p:blipFill>
          <a:blip r:embed="rId3" cstate="email">
            <a:lum bright="-12000" contrast="12000"/>
          </a:blip>
          <a:srcRect/>
          <a:stretch>
            <a:fillRect/>
          </a:stretch>
        </p:blipFill>
        <p:spPr bwMode="auto">
          <a:xfrm>
            <a:off x="7002919" y="3429000"/>
            <a:ext cx="2141081" cy="1614119"/>
          </a:xfrm>
          <a:prstGeom prst="rect">
            <a:avLst/>
          </a:prstGeom>
          <a:noFill/>
        </p:spPr>
      </p:pic>
      <p:sp>
        <p:nvSpPr>
          <p:cNvPr id="60" name="Прямоугольник 59"/>
          <p:cNvSpPr/>
          <p:nvPr/>
        </p:nvSpPr>
        <p:spPr>
          <a:xfrm>
            <a:off x="7717299" y="3786190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54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428860" y="0"/>
            <a:ext cx="31609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«Конфета»</a:t>
            </a:r>
            <a:endParaRPr lang="ru-RU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Управляющая кнопка: домой 12">
            <a:hlinkClick r:id="rId4" action="ppaction://hlinksldjump" highlightClick="1"/>
          </p:cNvPr>
          <p:cNvSpPr/>
          <p:nvPr/>
        </p:nvSpPr>
        <p:spPr>
          <a:xfrm>
            <a:off x="7358082" y="5929330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6643702" y="5929330"/>
            <a:ext cx="500066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6000760" y="5929330"/>
            <a:ext cx="500066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74 -0.00069 0.0033 -0.00278 0.00504 -0.00231 C 0.00695 -0.00185 0.01094 0.00787 0.01163 0.0088 C 0.01459 0.01227 0.025 0.02176 0.03004 0.02222 C 0.0467 0.02407 0.06337 0.02384 0.08004 0.02454 C 0.10278 0.02384 0.1257 0.02431 0.14844 0.02222 C 0.15087 0.02199 0.15278 0.01898 0.15504 0.01782 C 0.16042 0.01505 0.1665 0.01458 0.1717 0.01111 C 0.18403 0.00278 0.19306 -0.01134 0.20677 -0.01551 C 0.2165 -0.02546 0.22535 -0.02801 0.23663 -0.03333 C 0.24375 -0.04236 0.25573 -0.04491 0.26511 -0.04884 C 0.26667 -0.05023 0.26823 -0.05208 0.26997 -0.05324 C 0.27327 -0.05509 0.28004 -0.05787 0.28004 -0.05787 C 0.28316 -0.06181 0.28507 -0.06736 0.28837 -0.07106 C 0.29323 -0.07639 0.29618 -0.075 0.30174 -0.07778 C 0.304 -0.07894 0.30625 -0.08056 0.30834 -0.08218 C 0.31181 -0.08495 0.3184 -0.0912 0.3184 -0.0912 C 0.32813 -0.11019 0.31493 -0.08727 0.32674 -0.1 C 0.33004 -0.1037 0.33195 -0.10926 0.33507 -0.11343 C 0.33698 -0.12384 0.33941 -0.12801 0.34497 -0.13565 C 0.34549 -0.13773 0.34601 -0.14005 0.3467 -0.14213 C 0.34757 -0.14444 0.34913 -0.1463 0.35 -0.14884 C 0.35313 -0.15833 0.35209 -0.16667 0.35677 -0.17546 C 0.36215 -0.19861 0.35365 -0.16458 0.36163 -0.18889 C 0.36632 -0.20324 0.36007 -0.19306 0.36667 -0.20231 C 0.36719 -0.20602 0.36702 -0.21019 0.3684 -0.21343 C 0.36997 -0.21713 0.37379 -0.21852 0.375 -0.22222 C 0.37656 -0.22708 0.37552 -0.23264 0.37674 -0.23773 C 0.37726 -0.24028 0.37917 -0.24213 0.38004 -0.24444 C 0.38264 -0.25162 0.38316 -0.25764 0.38663 -0.26435 C 0.38976 -0.28009 0.3915 -0.29329 0.39844 -0.30671 C 0.40243 -0.32963 0.39844 -0.30463 0.40174 -0.35324 C 0.40347 -0.37894 0.41007 -0.40532 0.41007 -0.43102 " pathEditMode="relative" ptsTypes="ffffffffffffffffffffffffffffffffA">
                                      <p:cBhvr>
                                        <p:cTn id="6" dur="2000" fill="hold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74 -0.00069 0.0033 -0.00278 0.00504 -0.00231 C 0.00695 -0.00185 0.01094 0.00787 0.01163 0.0088 C 0.01459 0.01227 0.025 0.02176 0.03004 0.02222 C 0.0467 0.02407 0.06337 0.02384 0.08004 0.02454 C 0.10278 0.02384 0.1257 0.02431 0.14844 0.02222 C 0.15087 0.02199 0.15278 0.01898 0.15504 0.01782 C 0.16042 0.01505 0.1665 0.01458 0.1717 0.01111 C 0.18403 0.00278 0.19306 -0.01134 0.20677 -0.01551 C 0.2165 -0.02546 0.22535 -0.02801 0.23663 -0.03333 C 0.24375 -0.04236 0.25573 -0.04491 0.26511 -0.04884 C 0.26667 -0.05023 0.26823 -0.05208 0.26997 -0.05324 C 0.27327 -0.05509 0.28004 -0.05787 0.28004 -0.05787 C 0.28316 -0.06181 0.28507 -0.06736 0.28837 -0.07106 C 0.29323 -0.07639 0.29618 -0.075 0.30174 -0.07778 C 0.304 -0.07894 0.30625 -0.08056 0.30834 -0.08218 C 0.31181 -0.08495 0.3184 -0.0912 0.3184 -0.0912 C 0.32813 -0.11019 0.31493 -0.08727 0.32674 -0.1 C 0.33004 -0.1037 0.33195 -0.10926 0.33507 -0.11343 C 0.33698 -0.12384 0.33941 -0.12801 0.34497 -0.13565 C 0.34549 -0.13773 0.34601 -0.14005 0.3467 -0.14213 C 0.34757 -0.14444 0.34913 -0.1463 0.35 -0.14884 C 0.35313 -0.15833 0.35209 -0.16667 0.35677 -0.17546 C 0.36215 -0.19861 0.35365 -0.16458 0.36163 -0.18889 C 0.36632 -0.20324 0.36007 -0.19306 0.36667 -0.20231 C 0.36719 -0.20602 0.36702 -0.21019 0.3684 -0.21343 C 0.36997 -0.21713 0.37379 -0.21852 0.375 -0.22222 C 0.37656 -0.22708 0.37552 -0.23264 0.37674 -0.23773 C 0.37726 -0.24028 0.37917 -0.24213 0.38004 -0.24444 C 0.38264 -0.25162 0.38316 -0.25764 0.38663 -0.26435 C 0.38976 -0.28009 0.3915 -0.29329 0.39844 -0.30671 C 0.40243 -0.32963 0.39844 -0.30463 0.40174 -0.35324 C 0.40347 -0.37894 0.41007 -0.40532 0.41007 -0.43102 " pathEditMode="relative" ptsTypes="ffffffffffffffffffffffffffffffffA">
                                      <p:cBhvr>
                                        <p:cTn id="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58" y="214290"/>
            <a:ext cx="8429684" cy="6429420"/>
          </a:xfrm>
          <a:prstGeom prst="round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388" name="Picture 4" descr="https://i.ytimg.com/vi/nMLtQ7u87AY/maxresdefaul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214422"/>
            <a:ext cx="4572032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14480" y="4857760"/>
            <a:ext cx="40005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4" y="1285860"/>
            <a:ext cx="371477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Сколько пуговиц на иллюстрации?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Сколько  тортов на картинке?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Сколько кружек к чаю?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Сколько ягод на торте?</a:t>
            </a:r>
          </a:p>
          <a:p>
            <a:endParaRPr lang="ru-RU" sz="1600" dirty="0" smtClean="0">
              <a:solidFill>
                <a:srgbClr val="C00000"/>
              </a:solidFill>
            </a:endParaRPr>
          </a:p>
          <a:p>
            <a:endParaRPr lang="ru-RU" sz="1400" dirty="0" smtClean="0">
              <a:solidFill>
                <a:srgbClr val="C00000"/>
              </a:solidFill>
            </a:endParaRPr>
          </a:p>
          <a:p>
            <a:endParaRPr lang="ru-RU" sz="1400" dirty="0" smtClean="0">
              <a:solidFill>
                <a:srgbClr val="C00000"/>
              </a:solidFill>
            </a:endParaRPr>
          </a:p>
          <a:p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285852" y="507207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 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00694" y="5143512"/>
            <a:ext cx="1000132" cy="428628"/>
          </a:xfrm>
          <a:prstGeom prst="roundRect">
            <a:avLst/>
          </a:prstGeom>
          <a:solidFill>
            <a:srgbClr val="FF993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</a:rPr>
              <a:t>Ответ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00694" y="1785926"/>
            <a:ext cx="1000132" cy="428628"/>
          </a:xfrm>
          <a:prstGeom prst="roundRect">
            <a:avLst/>
          </a:prstGeom>
          <a:solidFill>
            <a:srgbClr val="FF993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</a:rPr>
              <a:t>Ответ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00694" y="2928934"/>
            <a:ext cx="1000132" cy="428628"/>
          </a:xfrm>
          <a:prstGeom prst="roundRect">
            <a:avLst/>
          </a:prstGeom>
          <a:solidFill>
            <a:srgbClr val="FF993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</a:rPr>
              <a:t>Ответ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00694" y="4000504"/>
            <a:ext cx="1000132" cy="428628"/>
          </a:xfrm>
          <a:prstGeom prst="roundRect">
            <a:avLst/>
          </a:prstGeom>
          <a:solidFill>
            <a:srgbClr val="FF993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</a:rPr>
              <a:t>Ответ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43702" y="3929066"/>
            <a:ext cx="399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43702" y="5072074"/>
            <a:ext cx="6142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643702" y="1714488"/>
            <a:ext cx="399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643702" y="2857496"/>
            <a:ext cx="399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357422" y="357166"/>
            <a:ext cx="40800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Счёт в пределах 10</a:t>
            </a:r>
            <a:endParaRPr lang="ru-RU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Управляющая кнопка: домой 19">
            <a:hlinkClick r:id="rId3" action="ppaction://hlinksldjump" highlightClick="1"/>
          </p:cNvPr>
          <p:cNvSpPr/>
          <p:nvPr/>
        </p:nvSpPr>
        <p:spPr>
          <a:xfrm>
            <a:off x="7358082" y="5929330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6643702" y="5929330"/>
            <a:ext cx="500066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 descr="https://svgsilh.com/svg/36417-ff9800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vignette.wikia.nocookie.net/threecats/images/f/f2/%D0%9A%D0%B0%D1%80%D0%B0%D0%BC%D0%B5%D0%BB%D1%8C%D0%BA%D0%B0.png/revision/latest?cb=20191003150554&amp;path-prefix=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4" name="Picture 30" descr="http://i.mycdn.me/i?r=AzEPZsRbOZEKgBhR0XGMT1RkadatWRPvqATv6Gjs_UVT06aKTM5SRkZCeTgDn6uOy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" name="Прямоугольник 47"/>
          <p:cNvSpPr/>
          <p:nvPr/>
        </p:nvSpPr>
        <p:spPr>
          <a:xfrm>
            <a:off x="3428992" y="1214422"/>
            <a:ext cx="1601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7+1=</a:t>
            </a:r>
            <a:endParaRPr lang="ru-RU" sz="54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74" name="Picture 50" descr="https://cdn.pixabay.com/photo/2014/04/02/10/44/candy-304393__340.png"/>
          <p:cNvPicPr>
            <a:picLocks noChangeAspect="1" noChangeArrowheads="1"/>
          </p:cNvPicPr>
          <p:nvPr/>
        </p:nvPicPr>
        <p:blipFill>
          <a:blip r:embed="rId3" cstate="email">
            <a:lum bright="-12000" contrast="12000"/>
          </a:blip>
          <a:srcRect/>
          <a:stretch>
            <a:fillRect/>
          </a:stretch>
        </p:blipFill>
        <p:spPr bwMode="auto">
          <a:xfrm>
            <a:off x="1142976" y="3714752"/>
            <a:ext cx="2141081" cy="1614119"/>
          </a:xfrm>
          <a:prstGeom prst="rect">
            <a:avLst/>
          </a:prstGeom>
          <a:noFill/>
        </p:spPr>
      </p:pic>
      <p:sp>
        <p:nvSpPr>
          <p:cNvPr id="53" name="Прямоугольник 52"/>
          <p:cNvSpPr/>
          <p:nvPr/>
        </p:nvSpPr>
        <p:spPr>
          <a:xfrm>
            <a:off x="1857356" y="4071942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54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7" name="Picture 50" descr="https://cdn.pixabay.com/photo/2014/04/02/10/44/candy-304393__340.png"/>
          <p:cNvPicPr>
            <a:picLocks noChangeAspect="1" noChangeArrowheads="1"/>
          </p:cNvPicPr>
          <p:nvPr/>
        </p:nvPicPr>
        <p:blipFill>
          <a:blip r:embed="rId3" cstate="email">
            <a:lum bright="-12000" contrast="12000"/>
          </a:blip>
          <a:srcRect/>
          <a:stretch>
            <a:fillRect/>
          </a:stretch>
        </p:blipFill>
        <p:spPr bwMode="auto">
          <a:xfrm>
            <a:off x="3786182" y="5000636"/>
            <a:ext cx="2141081" cy="1614119"/>
          </a:xfrm>
          <a:prstGeom prst="rect">
            <a:avLst/>
          </a:prstGeom>
          <a:noFill/>
        </p:spPr>
      </p:pic>
      <p:sp>
        <p:nvSpPr>
          <p:cNvPr id="58" name="Прямоугольник 57"/>
          <p:cNvSpPr/>
          <p:nvPr/>
        </p:nvSpPr>
        <p:spPr>
          <a:xfrm>
            <a:off x="4500562" y="5357826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54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9" name="Picture 50" descr="https://cdn.pixabay.com/photo/2014/04/02/10/44/candy-304393__340.png"/>
          <p:cNvPicPr>
            <a:picLocks noChangeAspect="1" noChangeArrowheads="1"/>
          </p:cNvPicPr>
          <p:nvPr/>
        </p:nvPicPr>
        <p:blipFill>
          <a:blip r:embed="rId3" cstate="email">
            <a:lum bright="-12000" contrast="12000"/>
          </a:blip>
          <a:srcRect/>
          <a:stretch>
            <a:fillRect/>
          </a:stretch>
        </p:blipFill>
        <p:spPr bwMode="auto">
          <a:xfrm>
            <a:off x="7002919" y="3429000"/>
            <a:ext cx="2141081" cy="1614119"/>
          </a:xfrm>
          <a:prstGeom prst="rect">
            <a:avLst/>
          </a:prstGeom>
          <a:noFill/>
        </p:spPr>
      </p:pic>
      <p:sp>
        <p:nvSpPr>
          <p:cNvPr id="60" name="Прямоугольник 59"/>
          <p:cNvSpPr/>
          <p:nvPr/>
        </p:nvSpPr>
        <p:spPr>
          <a:xfrm>
            <a:off x="7717299" y="3786190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54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428860" y="0"/>
            <a:ext cx="31609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«Конфета»</a:t>
            </a:r>
            <a:endParaRPr lang="ru-RU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Управляющая кнопка: домой 12">
            <a:hlinkClick r:id="rId4" action="ppaction://hlinksldjump" highlightClick="1"/>
          </p:cNvPr>
          <p:cNvSpPr/>
          <p:nvPr/>
        </p:nvSpPr>
        <p:spPr>
          <a:xfrm>
            <a:off x="7358082" y="5929330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6643702" y="5929330"/>
            <a:ext cx="500066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6000760" y="5929330"/>
            <a:ext cx="500066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43 -0.00903 0.00347 -0.01759 0.00677 -0.02639 C 0.00816 -0.03403 0.0085 -0.04167 0.01007 -0.04861 C 0.01076 -0.05185 0.01267 -0.0544 0.01337 -0.05741 C 0.01475 -0.0632 0.01562 -0.06922 0.01666 -0.07547 L 0.01666 -0.07547 C 0.01892 -0.09005 0.02048 -0.10509 0.02343 -0.11968 C 0.02396 -0.12778 0.02378 -0.13611 0.025 -0.14422 C 0.02552 -0.14746 0.02795 -0.14977 0.02847 -0.15301 C 0.03316 -0.18449 0.03212 -0.21783 0.0401 -0.24861 C 0.04114 -0.26435 0.04236 -0.27986 0.0434 -0.29537 C 0.04392 -0.30347 0.04514 -0.31968 0.04514 -0.31968 C 0.04618 -0.35533 0.04462 -0.39213 0.05347 -0.42639 C 0.05538 -0.44352 0.0559 -0.46111 0.06007 -0.47755 C 0.06319 -0.51042 0.0618 -0.5419 0.0618 -0.57523 " pathEditMode="relative" ptsTypes="ffffFfffffffff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43 -0.00903 0.00347 -0.01759 0.00677 -0.02639 C 0.00816 -0.03403 0.0085 -0.04167 0.01007 -0.04861 C 0.01076 -0.05185 0.01267 -0.0544 0.01337 -0.05741 C 0.01475 -0.0632 0.01562 -0.06922 0.01666 -0.07547 L 0.01666 -0.07547 C 0.01892 -0.09005 0.02048 -0.10509 0.02343 -0.11968 C 0.02396 -0.12778 0.02378 -0.13611 0.025 -0.14422 C 0.02552 -0.14746 0.02795 -0.14977 0.02847 -0.15301 C 0.03316 -0.18449 0.03212 -0.21783 0.0401 -0.24861 C 0.04114 -0.26435 0.04236 -0.27986 0.0434 -0.29537 C 0.04392 -0.30347 0.04514 -0.31968 0.04514 -0.31968 C 0.04618 -0.35533 0.04462 -0.39213 0.05347 -0.42639 C 0.05538 -0.44352 0.0559 -0.46111 0.06007 -0.47755 C 0.06319 -0.51042 0.0618 -0.5419 0.0618 -0.57523 " pathEditMode="relative" ptsTypes="ffffFfffffffffA">
                                      <p:cBhvr>
                                        <p:cTn id="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 descr="https://svgsilh.com/svg/36417-ff9800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vignette.wikia.nocookie.net/threecats/images/f/f2/%D0%9A%D0%B0%D1%80%D0%B0%D0%BC%D0%B5%D0%BB%D1%8C%D0%BA%D0%B0.png/revision/latest?cb=20191003150554&amp;path-prefix=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4" name="Picture 30" descr="http://i.mycdn.me/i?r=AzEPZsRbOZEKgBhR0XGMT1RkadatWRPvqATv6Gjs_UVT06aKTM5SRkZCeTgDn6uOy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" name="Прямоугольник 47"/>
          <p:cNvSpPr/>
          <p:nvPr/>
        </p:nvSpPr>
        <p:spPr>
          <a:xfrm>
            <a:off x="3428992" y="1214422"/>
            <a:ext cx="1468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6-3=</a:t>
            </a:r>
            <a:endParaRPr lang="ru-RU" sz="54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74" name="Picture 50" descr="https://cdn.pixabay.com/photo/2014/04/02/10/44/candy-304393__340.png"/>
          <p:cNvPicPr>
            <a:picLocks noChangeAspect="1" noChangeArrowheads="1"/>
          </p:cNvPicPr>
          <p:nvPr/>
        </p:nvPicPr>
        <p:blipFill>
          <a:blip r:embed="rId3" cstate="email">
            <a:lum bright="-12000" contrast="12000"/>
          </a:blip>
          <a:srcRect/>
          <a:stretch>
            <a:fillRect/>
          </a:stretch>
        </p:blipFill>
        <p:spPr bwMode="auto">
          <a:xfrm>
            <a:off x="1142976" y="3714752"/>
            <a:ext cx="2141081" cy="1614119"/>
          </a:xfrm>
          <a:prstGeom prst="rect">
            <a:avLst/>
          </a:prstGeom>
          <a:noFill/>
        </p:spPr>
      </p:pic>
      <p:sp>
        <p:nvSpPr>
          <p:cNvPr id="53" name="Прямоугольник 52"/>
          <p:cNvSpPr/>
          <p:nvPr/>
        </p:nvSpPr>
        <p:spPr>
          <a:xfrm>
            <a:off x="1857356" y="4071942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54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7" name="Picture 50" descr="https://cdn.pixabay.com/photo/2014/04/02/10/44/candy-304393__340.png"/>
          <p:cNvPicPr>
            <a:picLocks noChangeAspect="1" noChangeArrowheads="1"/>
          </p:cNvPicPr>
          <p:nvPr/>
        </p:nvPicPr>
        <p:blipFill>
          <a:blip r:embed="rId3" cstate="email">
            <a:lum bright="-12000" contrast="12000"/>
          </a:blip>
          <a:srcRect/>
          <a:stretch>
            <a:fillRect/>
          </a:stretch>
        </p:blipFill>
        <p:spPr bwMode="auto">
          <a:xfrm>
            <a:off x="3786182" y="5000636"/>
            <a:ext cx="2141081" cy="1614119"/>
          </a:xfrm>
          <a:prstGeom prst="rect">
            <a:avLst/>
          </a:prstGeom>
          <a:noFill/>
        </p:spPr>
      </p:pic>
      <p:sp>
        <p:nvSpPr>
          <p:cNvPr id="58" name="Прямоугольник 57"/>
          <p:cNvSpPr/>
          <p:nvPr/>
        </p:nvSpPr>
        <p:spPr>
          <a:xfrm>
            <a:off x="4500562" y="5357826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54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9" name="Picture 50" descr="https://cdn.pixabay.com/photo/2014/04/02/10/44/candy-304393__340.png"/>
          <p:cNvPicPr>
            <a:picLocks noChangeAspect="1" noChangeArrowheads="1"/>
          </p:cNvPicPr>
          <p:nvPr/>
        </p:nvPicPr>
        <p:blipFill>
          <a:blip r:embed="rId3" cstate="email">
            <a:lum bright="-12000" contrast="12000"/>
          </a:blip>
          <a:srcRect/>
          <a:stretch>
            <a:fillRect/>
          </a:stretch>
        </p:blipFill>
        <p:spPr bwMode="auto">
          <a:xfrm>
            <a:off x="7002919" y="3429000"/>
            <a:ext cx="2141081" cy="1614119"/>
          </a:xfrm>
          <a:prstGeom prst="rect">
            <a:avLst/>
          </a:prstGeom>
          <a:noFill/>
        </p:spPr>
      </p:pic>
      <p:sp>
        <p:nvSpPr>
          <p:cNvPr id="60" name="Прямоугольник 59"/>
          <p:cNvSpPr/>
          <p:nvPr/>
        </p:nvSpPr>
        <p:spPr>
          <a:xfrm>
            <a:off x="7717299" y="378619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54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428860" y="0"/>
            <a:ext cx="31609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«Конфета»</a:t>
            </a:r>
            <a:endParaRPr lang="ru-RU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Управляющая кнопка: домой 12">
            <a:hlinkClick r:id="rId4" action="ppaction://hlinksldjump" highlightClick="1"/>
          </p:cNvPr>
          <p:cNvSpPr/>
          <p:nvPr/>
        </p:nvSpPr>
        <p:spPr>
          <a:xfrm>
            <a:off x="7358082" y="5929330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6643702" y="5929330"/>
            <a:ext cx="500066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6000760" y="5929330"/>
            <a:ext cx="500066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43 -0.00903 0.00347 -0.01759 0.00677 -0.02639 C 0.00816 -0.03403 0.0085 -0.04167 0.01007 -0.04861 C 0.01076 -0.05185 0.01267 -0.0544 0.01337 -0.05741 C 0.01475 -0.0632 0.01562 -0.06922 0.01666 -0.07547 L 0.01666 -0.07547 C 0.01892 -0.09005 0.02048 -0.10509 0.02343 -0.11968 C 0.02396 -0.12778 0.02378 -0.13611 0.025 -0.14422 C 0.02552 -0.14746 0.02795 -0.14977 0.02847 -0.15301 C 0.03316 -0.18449 0.03212 -0.21783 0.0401 -0.24861 C 0.04114 -0.26435 0.04236 -0.27986 0.0434 -0.29537 C 0.04392 -0.30347 0.04514 -0.31968 0.04514 -0.31968 C 0.04618 -0.35533 0.04462 -0.39213 0.05347 -0.42639 C 0.05538 -0.44352 0.0559 -0.46111 0.06007 -0.47755 C 0.06319 -0.51042 0.0618 -0.5419 0.0618 -0.57523 " pathEditMode="relative" ptsTypes="ffffFfffffffff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43 -0.00903 0.00347 -0.01759 0.00677 -0.02639 C 0.00816 -0.03403 0.0085 -0.04167 0.01007 -0.04861 C 0.01076 -0.05185 0.01267 -0.0544 0.01337 -0.05741 C 0.01475 -0.0632 0.01562 -0.06922 0.01666 -0.07547 L 0.01666 -0.07547 C 0.01892 -0.09005 0.02048 -0.10509 0.02343 -0.11968 C 0.02396 -0.12778 0.02378 -0.13611 0.025 -0.14422 C 0.02552 -0.14746 0.02795 -0.14977 0.02847 -0.15301 C 0.03316 -0.18449 0.03212 -0.21783 0.0401 -0.24861 C 0.04114 -0.26435 0.04236 -0.27986 0.0434 -0.29537 C 0.04392 -0.30347 0.04514 -0.31968 0.04514 -0.31968 C 0.04618 -0.35533 0.04462 -0.39213 0.05347 -0.42639 C 0.05538 -0.44352 0.0559 -0.46111 0.06007 -0.47755 C 0.06319 -0.51042 0.0618 -0.5419 0.0618 -0.57523 " pathEditMode="relative" ptsTypes="ffffFfffffffffA">
                                      <p:cBhvr>
                                        <p:cTn id="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 descr="https://svgsilh.com/svg/36417-ff9800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vignette.wikia.nocookie.net/threecats/images/f/f2/%D0%9A%D0%B0%D1%80%D0%B0%D0%BC%D0%B5%D0%BB%D1%8C%D0%BA%D0%B0.png/revision/latest?cb=20191003150554&amp;path-prefix=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4" name="Picture 30" descr="http://i.mycdn.me/i?r=AzEPZsRbOZEKgBhR0XGMT1RkadatWRPvqATv6Gjs_UVT06aKTM5SRkZCeTgDn6uOy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" name="Прямоугольник 47"/>
          <p:cNvSpPr/>
          <p:nvPr/>
        </p:nvSpPr>
        <p:spPr>
          <a:xfrm>
            <a:off x="3428992" y="1214422"/>
            <a:ext cx="1468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7-6=</a:t>
            </a:r>
            <a:endParaRPr lang="ru-RU" sz="54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74" name="Picture 50" descr="https://cdn.pixabay.com/photo/2014/04/02/10/44/candy-304393__340.png"/>
          <p:cNvPicPr>
            <a:picLocks noChangeAspect="1" noChangeArrowheads="1"/>
          </p:cNvPicPr>
          <p:nvPr/>
        </p:nvPicPr>
        <p:blipFill>
          <a:blip r:embed="rId3" cstate="email">
            <a:lum bright="-12000" contrast="12000"/>
          </a:blip>
          <a:srcRect/>
          <a:stretch>
            <a:fillRect/>
          </a:stretch>
        </p:blipFill>
        <p:spPr bwMode="auto">
          <a:xfrm>
            <a:off x="1142976" y="3714752"/>
            <a:ext cx="2141081" cy="1614119"/>
          </a:xfrm>
          <a:prstGeom prst="rect">
            <a:avLst/>
          </a:prstGeom>
          <a:noFill/>
        </p:spPr>
      </p:pic>
      <p:sp>
        <p:nvSpPr>
          <p:cNvPr id="53" name="Прямоугольник 52"/>
          <p:cNvSpPr/>
          <p:nvPr/>
        </p:nvSpPr>
        <p:spPr>
          <a:xfrm>
            <a:off x="1857356" y="4071942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54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7" name="Picture 50" descr="https://cdn.pixabay.com/photo/2014/04/02/10/44/candy-304393__340.png"/>
          <p:cNvPicPr>
            <a:picLocks noChangeAspect="1" noChangeArrowheads="1"/>
          </p:cNvPicPr>
          <p:nvPr/>
        </p:nvPicPr>
        <p:blipFill>
          <a:blip r:embed="rId3" cstate="email">
            <a:lum bright="-12000" contrast="12000"/>
          </a:blip>
          <a:srcRect/>
          <a:stretch>
            <a:fillRect/>
          </a:stretch>
        </p:blipFill>
        <p:spPr bwMode="auto">
          <a:xfrm>
            <a:off x="3786182" y="5000636"/>
            <a:ext cx="2141081" cy="1614119"/>
          </a:xfrm>
          <a:prstGeom prst="rect">
            <a:avLst/>
          </a:prstGeom>
          <a:noFill/>
        </p:spPr>
      </p:pic>
      <p:sp>
        <p:nvSpPr>
          <p:cNvPr id="58" name="Прямоугольник 57"/>
          <p:cNvSpPr/>
          <p:nvPr/>
        </p:nvSpPr>
        <p:spPr>
          <a:xfrm>
            <a:off x="4500562" y="5357826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54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9" name="Picture 50" descr="https://cdn.pixabay.com/photo/2014/04/02/10/44/candy-304393__340.png"/>
          <p:cNvPicPr>
            <a:picLocks noChangeAspect="1" noChangeArrowheads="1"/>
          </p:cNvPicPr>
          <p:nvPr/>
        </p:nvPicPr>
        <p:blipFill>
          <a:blip r:embed="rId3" cstate="email">
            <a:lum bright="-12000" contrast="12000"/>
          </a:blip>
          <a:srcRect/>
          <a:stretch>
            <a:fillRect/>
          </a:stretch>
        </p:blipFill>
        <p:spPr bwMode="auto">
          <a:xfrm>
            <a:off x="7002919" y="3429000"/>
            <a:ext cx="2141081" cy="1614119"/>
          </a:xfrm>
          <a:prstGeom prst="rect">
            <a:avLst/>
          </a:prstGeom>
          <a:noFill/>
        </p:spPr>
      </p:pic>
      <p:sp>
        <p:nvSpPr>
          <p:cNvPr id="60" name="Прямоугольник 59"/>
          <p:cNvSpPr/>
          <p:nvPr/>
        </p:nvSpPr>
        <p:spPr>
          <a:xfrm>
            <a:off x="7717299" y="378619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54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428860" y="0"/>
            <a:ext cx="31609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«Конфета»</a:t>
            </a:r>
            <a:endParaRPr lang="ru-RU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Управляющая кнопка: домой 12">
            <a:hlinkClick r:id="rId4" action="ppaction://hlinksldjump" highlightClick="1"/>
          </p:cNvPr>
          <p:cNvSpPr/>
          <p:nvPr/>
        </p:nvSpPr>
        <p:spPr>
          <a:xfrm>
            <a:off x="7358082" y="5929330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6715140" y="5929330"/>
            <a:ext cx="500066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C -0.02361 -0.0081 -0.04843 -0.02847 -0.06701 -0.04583 C -0.07708 -0.05532 -0.08298 -0.06666 -0.09392 -0.07453 C -0.10503 -0.09259 -0.11666 -0.10903 -0.13403 -0.12037 C -0.14496 -0.14398 -0.13264 -0.12199 -0.14739 -0.13773 C -0.15521 -0.14606 -0.15729 -0.15324 -0.16875 -0.15787 C -0.17309 -0.1625 -0.18003 -0.16574 -0.18212 -0.17222 C -0.18298 -0.175 -0.18316 -0.17847 -0.18489 -0.18078 C -0.18871 -0.18611 -0.19826 -0.19514 -0.19826 -0.1949 C -0.20208 -0.20671 -0.21024 -0.21389 -0.21701 -0.22384 C -0.22621 -0.2368 -0.23628 -0.25115 -0.24114 -0.26666 C -0.24045 -0.27893 -0.23975 -0.29166 -0.23837 -0.3037 C -0.23698 -0.31551 -0.22864 -0.32639 -0.22778 -0.33842 C -0.22725 -0.34884 -0.22778 -0.35926 -0.22778 -0.36967 " pathEditMode="relative" rAng="0" ptsTypes="fffffffffffffA">
                                      <p:cBhvr>
                                        <p:cTn id="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-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C -0.02413 -0.00856 -0.04965 -0.03032 -0.06892 -0.04861 C -0.07917 -0.05879 -0.08524 -0.07083 -0.09635 -0.07893 C -0.10781 -0.09838 -0.11979 -0.11574 -0.13767 -0.12777 C -0.14878 -0.15277 -0.13611 -0.12939 -0.15139 -0.14629 C -0.15937 -0.15509 -0.16146 -0.16273 -0.17309 -0.16736 C -0.17778 -0.17245 -0.18489 -0.17592 -0.18698 -0.18263 C -0.18785 -0.18588 -0.18802 -0.18935 -0.18976 -0.19189 C -0.19375 -0.19745 -0.20347 -0.20717 -0.20347 -0.20671 C -0.20746 -0.21944 -0.2158 -0.22708 -0.22274 -0.2375 C -0.23212 -0.25138 -0.24253 -0.26666 -0.24757 -0.2831 C -0.24687 -0.29606 -0.24618 -0.30949 -0.24479 -0.32245 C -0.2434 -0.33472 -0.23472 -0.34652 -0.23385 -0.35925 C -0.23333 -0.37037 -0.23385 -0.38148 -0.23385 -0.39236 " pathEditMode="relative" rAng="0" ptsTypes="fffffffffffffA">
                                      <p:cBhvr>
                                        <p:cTn id="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-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 descr="https://svgsilh.com/svg/36417-ff9800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vignette.wikia.nocookie.net/threecats/images/f/f2/%D0%9A%D0%B0%D1%80%D0%B0%D0%BC%D0%B5%D0%BB%D1%8C%D0%BA%D0%B0.png/revision/latest?cb=20191003150554&amp;path-prefix=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4" name="Picture 30" descr="http://i.mycdn.me/i?r=AzEPZsRbOZEKgBhR0XGMT1RkadatWRPvqATv6Gjs_UVT06aKTM5SRkZCeTgDn6uOy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" name="Прямоугольник 47"/>
          <p:cNvSpPr/>
          <p:nvPr/>
        </p:nvSpPr>
        <p:spPr>
          <a:xfrm>
            <a:off x="3428992" y="1214422"/>
            <a:ext cx="1468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9-4=</a:t>
            </a:r>
            <a:endParaRPr lang="ru-RU" sz="54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74" name="Picture 50" descr="https://cdn.pixabay.com/photo/2014/04/02/10/44/candy-304393__340.png"/>
          <p:cNvPicPr>
            <a:picLocks noChangeAspect="1" noChangeArrowheads="1"/>
          </p:cNvPicPr>
          <p:nvPr/>
        </p:nvPicPr>
        <p:blipFill>
          <a:blip r:embed="rId3" cstate="email">
            <a:lum bright="-12000" contrast="12000"/>
          </a:blip>
          <a:srcRect/>
          <a:stretch>
            <a:fillRect/>
          </a:stretch>
        </p:blipFill>
        <p:spPr bwMode="auto">
          <a:xfrm>
            <a:off x="1142976" y="3714752"/>
            <a:ext cx="2141081" cy="1614119"/>
          </a:xfrm>
          <a:prstGeom prst="rect">
            <a:avLst/>
          </a:prstGeom>
          <a:noFill/>
        </p:spPr>
      </p:pic>
      <p:sp>
        <p:nvSpPr>
          <p:cNvPr id="53" name="Прямоугольник 52"/>
          <p:cNvSpPr/>
          <p:nvPr/>
        </p:nvSpPr>
        <p:spPr>
          <a:xfrm>
            <a:off x="1857356" y="4071942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54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7" name="Picture 50" descr="https://cdn.pixabay.com/photo/2014/04/02/10/44/candy-304393__340.png"/>
          <p:cNvPicPr>
            <a:picLocks noChangeAspect="1" noChangeArrowheads="1"/>
          </p:cNvPicPr>
          <p:nvPr/>
        </p:nvPicPr>
        <p:blipFill>
          <a:blip r:embed="rId3" cstate="email">
            <a:lum bright="-12000" contrast="12000"/>
          </a:blip>
          <a:srcRect/>
          <a:stretch>
            <a:fillRect/>
          </a:stretch>
        </p:blipFill>
        <p:spPr bwMode="auto">
          <a:xfrm>
            <a:off x="3786182" y="5000636"/>
            <a:ext cx="2141081" cy="1614119"/>
          </a:xfrm>
          <a:prstGeom prst="rect">
            <a:avLst/>
          </a:prstGeom>
          <a:noFill/>
        </p:spPr>
      </p:pic>
      <p:sp>
        <p:nvSpPr>
          <p:cNvPr id="58" name="Прямоугольник 57"/>
          <p:cNvSpPr/>
          <p:nvPr/>
        </p:nvSpPr>
        <p:spPr>
          <a:xfrm>
            <a:off x="4500562" y="5357826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54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9" name="Picture 50" descr="https://cdn.pixabay.com/photo/2014/04/02/10/44/candy-304393__340.png"/>
          <p:cNvPicPr>
            <a:picLocks noChangeAspect="1" noChangeArrowheads="1"/>
          </p:cNvPicPr>
          <p:nvPr/>
        </p:nvPicPr>
        <p:blipFill>
          <a:blip r:embed="rId3" cstate="email">
            <a:lum bright="-12000" contrast="12000"/>
          </a:blip>
          <a:srcRect/>
          <a:stretch>
            <a:fillRect/>
          </a:stretch>
        </p:blipFill>
        <p:spPr bwMode="auto">
          <a:xfrm>
            <a:off x="7002919" y="3429000"/>
            <a:ext cx="2141081" cy="1614119"/>
          </a:xfrm>
          <a:prstGeom prst="rect">
            <a:avLst/>
          </a:prstGeom>
          <a:noFill/>
        </p:spPr>
      </p:pic>
      <p:sp>
        <p:nvSpPr>
          <p:cNvPr id="60" name="Прямоугольник 59"/>
          <p:cNvSpPr/>
          <p:nvPr/>
        </p:nvSpPr>
        <p:spPr>
          <a:xfrm>
            <a:off x="7717299" y="3786190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54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428860" y="0"/>
            <a:ext cx="31609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«Конфета»</a:t>
            </a:r>
            <a:endParaRPr lang="ru-RU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Управляющая кнопка: домой 12">
            <a:hlinkClick r:id="rId4" action="ppaction://hlinksldjump" highlightClick="1"/>
          </p:cNvPr>
          <p:cNvSpPr/>
          <p:nvPr/>
        </p:nvSpPr>
        <p:spPr>
          <a:xfrm>
            <a:off x="7358082" y="5929330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6643702" y="5929330"/>
            <a:ext cx="500066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74 -0.00069 0.0033 -0.00278 0.00504 -0.00231 C 0.00695 -0.00185 0.01094 0.00787 0.01163 0.0088 C 0.01459 0.01227 0.025 0.02176 0.03004 0.02222 C 0.0467 0.02407 0.06337 0.02384 0.08004 0.02454 C 0.10278 0.02384 0.1257 0.02431 0.14844 0.02222 C 0.15087 0.02199 0.15278 0.01898 0.15504 0.01782 C 0.16042 0.01505 0.1665 0.01458 0.1717 0.01111 C 0.18403 0.00278 0.19306 -0.01134 0.20677 -0.01551 C 0.2165 -0.02546 0.22535 -0.02801 0.23663 -0.03333 C 0.24375 -0.04236 0.25573 -0.04491 0.26511 -0.04884 C 0.26667 -0.05023 0.26823 -0.05208 0.26997 -0.05324 C 0.27327 -0.05509 0.28004 -0.05787 0.28004 -0.05787 C 0.28316 -0.06181 0.28507 -0.06736 0.28837 -0.07106 C 0.29323 -0.07639 0.29618 -0.075 0.30174 -0.07778 C 0.304 -0.07894 0.30625 -0.08056 0.30834 -0.08218 C 0.31181 -0.08495 0.3184 -0.0912 0.3184 -0.0912 C 0.32813 -0.11019 0.31493 -0.08727 0.32674 -0.1 C 0.33004 -0.1037 0.33195 -0.10926 0.33507 -0.11343 C 0.33698 -0.12384 0.33941 -0.12801 0.34497 -0.13565 C 0.34549 -0.13773 0.34601 -0.14005 0.3467 -0.14213 C 0.34757 -0.14444 0.34913 -0.1463 0.35 -0.14884 C 0.35313 -0.15833 0.35209 -0.16667 0.35677 -0.17546 C 0.36215 -0.19861 0.35365 -0.16458 0.36163 -0.18889 C 0.36632 -0.20324 0.36007 -0.19306 0.36667 -0.20231 C 0.36719 -0.20602 0.36702 -0.21019 0.3684 -0.21343 C 0.36997 -0.21713 0.37379 -0.21852 0.375 -0.22222 C 0.37656 -0.22708 0.37552 -0.23264 0.37674 -0.23773 C 0.37726 -0.24028 0.37917 -0.24213 0.38004 -0.24444 C 0.38264 -0.25162 0.38316 -0.25764 0.38663 -0.26435 C 0.38976 -0.28009 0.3915 -0.29329 0.39844 -0.30671 C 0.40243 -0.32963 0.39844 -0.30463 0.40174 -0.35324 C 0.40347 -0.37894 0.41007 -0.40532 0.41007 -0.43102 " pathEditMode="relative" ptsTypes="ffffffffffffffffffffffffffffffffA">
                                      <p:cBhvr>
                                        <p:cTn id="6" dur="2000" fill="hold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74 -0.00069 0.0033 -0.00278 0.00504 -0.00231 C 0.00695 -0.00185 0.01094 0.00787 0.01163 0.0088 C 0.01459 0.01227 0.025 0.02176 0.03004 0.02222 C 0.0467 0.02407 0.06337 0.02384 0.08004 0.02454 C 0.10278 0.02384 0.1257 0.02431 0.14844 0.02222 C 0.15087 0.02199 0.15278 0.01898 0.15504 0.01782 C 0.16042 0.01505 0.1665 0.01458 0.1717 0.01111 C 0.18403 0.00278 0.19306 -0.01134 0.20677 -0.01551 C 0.2165 -0.02546 0.22535 -0.02801 0.23663 -0.03333 C 0.24375 -0.04236 0.25573 -0.04491 0.26511 -0.04884 C 0.26667 -0.05023 0.26823 -0.05208 0.26997 -0.05324 C 0.27327 -0.05509 0.28004 -0.05787 0.28004 -0.05787 C 0.28316 -0.06181 0.28507 -0.06736 0.28837 -0.07106 C 0.29323 -0.07639 0.29618 -0.075 0.30174 -0.07778 C 0.304 -0.07894 0.30625 -0.08056 0.30834 -0.08218 C 0.31181 -0.08495 0.3184 -0.0912 0.3184 -0.0912 C 0.32813 -0.11019 0.31493 -0.08727 0.32674 -0.1 C 0.33004 -0.1037 0.33195 -0.10926 0.33507 -0.11343 C 0.33698 -0.12384 0.33941 -0.12801 0.34497 -0.13565 C 0.34549 -0.13773 0.34601 -0.14005 0.3467 -0.14213 C 0.34757 -0.14444 0.34913 -0.1463 0.35 -0.14884 C 0.35313 -0.15833 0.35209 -0.16667 0.35677 -0.17546 C 0.36215 -0.19861 0.35365 -0.16458 0.36163 -0.18889 C 0.36632 -0.20324 0.36007 -0.19306 0.36667 -0.20231 C 0.36719 -0.20602 0.36702 -0.21019 0.3684 -0.21343 C 0.36997 -0.21713 0.37379 -0.21852 0.375 -0.22222 C 0.37656 -0.22708 0.37552 -0.23264 0.37674 -0.23773 C 0.37726 -0.24028 0.37917 -0.24213 0.38004 -0.24444 C 0.38264 -0.25162 0.38316 -0.25764 0.38663 -0.26435 C 0.38976 -0.28009 0.3915 -0.29329 0.39844 -0.30671 C 0.40243 -0.32963 0.39844 -0.30463 0.40174 -0.35324 C 0.40347 -0.37894 0.41007 -0.40532 0.41007 -0.43102 " pathEditMode="relative" ptsTypes="ffffffffffffffffffffffffffffffffA">
                                      <p:cBhvr>
                                        <p:cTn id="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 descr="https://svgsilh.com/svg/36417-ff9800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vignette.wikia.nocookie.net/threecats/images/f/f2/%D0%9A%D0%B0%D1%80%D0%B0%D0%BC%D0%B5%D0%BB%D1%8C%D0%BA%D0%B0.png/revision/latest?cb=20191003150554&amp;path-prefix=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4" name="Picture 30" descr="http://i.mycdn.me/i?r=AzEPZsRbOZEKgBhR0XGMT1RkadatWRPvqATv6Gjs_UVT06aKTM5SRkZCeTgDn6uOy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" name="Прямоугольник 47"/>
          <p:cNvSpPr/>
          <p:nvPr/>
        </p:nvSpPr>
        <p:spPr>
          <a:xfrm>
            <a:off x="3428992" y="1214422"/>
            <a:ext cx="1468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6-0=</a:t>
            </a:r>
            <a:endParaRPr lang="ru-RU" sz="54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74" name="Picture 50" descr="https://cdn.pixabay.com/photo/2014/04/02/10/44/candy-304393__340.png"/>
          <p:cNvPicPr>
            <a:picLocks noChangeAspect="1" noChangeArrowheads="1"/>
          </p:cNvPicPr>
          <p:nvPr/>
        </p:nvPicPr>
        <p:blipFill>
          <a:blip r:embed="rId3" cstate="email">
            <a:lum bright="-12000" contrast="12000"/>
          </a:blip>
          <a:srcRect/>
          <a:stretch>
            <a:fillRect/>
          </a:stretch>
        </p:blipFill>
        <p:spPr bwMode="auto">
          <a:xfrm>
            <a:off x="1142976" y="3714752"/>
            <a:ext cx="2141081" cy="1614119"/>
          </a:xfrm>
          <a:prstGeom prst="rect">
            <a:avLst/>
          </a:prstGeom>
          <a:noFill/>
        </p:spPr>
      </p:pic>
      <p:sp>
        <p:nvSpPr>
          <p:cNvPr id="53" name="Прямоугольник 52"/>
          <p:cNvSpPr/>
          <p:nvPr/>
        </p:nvSpPr>
        <p:spPr>
          <a:xfrm>
            <a:off x="1857356" y="4071942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54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7" name="Picture 50" descr="https://cdn.pixabay.com/photo/2014/04/02/10/44/candy-304393__340.png"/>
          <p:cNvPicPr>
            <a:picLocks noChangeAspect="1" noChangeArrowheads="1"/>
          </p:cNvPicPr>
          <p:nvPr/>
        </p:nvPicPr>
        <p:blipFill>
          <a:blip r:embed="rId3" cstate="email">
            <a:lum bright="-12000" contrast="12000"/>
          </a:blip>
          <a:srcRect/>
          <a:stretch>
            <a:fillRect/>
          </a:stretch>
        </p:blipFill>
        <p:spPr bwMode="auto">
          <a:xfrm>
            <a:off x="3786182" y="5000636"/>
            <a:ext cx="2141081" cy="1614119"/>
          </a:xfrm>
          <a:prstGeom prst="rect">
            <a:avLst/>
          </a:prstGeom>
          <a:noFill/>
        </p:spPr>
      </p:pic>
      <p:sp>
        <p:nvSpPr>
          <p:cNvPr id="58" name="Прямоугольник 57"/>
          <p:cNvSpPr/>
          <p:nvPr/>
        </p:nvSpPr>
        <p:spPr>
          <a:xfrm>
            <a:off x="4500562" y="5357826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54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9" name="Picture 50" descr="https://cdn.pixabay.com/photo/2014/04/02/10/44/candy-304393__340.png"/>
          <p:cNvPicPr>
            <a:picLocks noChangeAspect="1" noChangeArrowheads="1"/>
          </p:cNvPicPr>
          <p:nvPr/>
        </p:nvPicPr>
        <p:blipFill>
          <a:blip r:embed="rId3" cstate="email">
            <a:lum bright="-12000" contrast="12000"/>
          </a:blip>
          <a:srcRect/>
          <a:stretch>
            <a:fillRect/>
          </a:stretch>
        </p:blipFill>
        <p:spPr bwMode="auto">
          <a:xfrm>
            <a:off x="7002919" y="3429000"/>
            <a:ext cx="2141081" cy="1614119"/>
          </a:xfrm>
          <a:prstGeom prst="rect">
            <a:avLst/>
          </a:prstGeom>
          <a:noFill/>
        </p:spPr>
      </p:pic>
      <p:sp>
        <p:nvSpPr>
          <p:cNvPr id="60" name="Прямоугольник 59"/>
          <p:cNvSpPr/>
          <p:nvPr/>
        </p:nvSpPr>
        <p:spPr>
          <a:xfrm>
            <a:off x="7717299" y="3786190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ru-RU" sz="5400" b="1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428860" y="0"/>
            <a:ext cx="31609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«Конфета»</a:t>
            </a:r>
            <a:endParaRPr lang="ru-RU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Управляющая кнопка: домой 12">
            <a:hlinkClick r:id="rId4" action="ppaction://hlinksldjump" highlightClick="1"/>
          </p:cNvPr>
          <p:cNvSpPr/>
          <p:nvPr/>
        </p:nvSpPr>
        <p:spPr>
          <a:xfrm>
            <a:off x="7358082" y="5929330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6643702" y="5929330"/>
            <a:ext cx="500066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6000760" y="5929330"/>
            <a:ext cx="500066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43 -0.00903 0.00347 -0.01759 0.00677 -0.02639 C 0.00816 -0.03403 0.0085 -0.04167 0.01007 -0.04861 C 0.01076 -0.05185 0.01267 -0.0544 0.01337 -0.05741 C 0.01475 -0.0632 0.01562 -0.06922 0.01666 -0.07547 L 0.01666 -0.07547 C 0.01892 -0.09005 0.02048 -0.10509 0.02343 -0.11968 C 0.02396 -0.12778 0.02378 -0.13611 0.025 -0.14422 C 0.02552 -0.14746 0.02795 -0.14977 0.02847 -0.15301 C 0.03316 -0.18449 0.03212 -0.21783 0.0401 -0.24861 C 0.04114 -0.26435 0.04236 -0.27986 0.0434 -0.29537 C 0.04392 -0.30347 0.04514 -0.31968 0.04514 -0.31968 C 0.04618 -0.35533 0.04462 -0.39213 0.05347 -0.42639 C 0.05538 -0.44352 0.0559 -0.46111 0.06007 -0.47755 C 0.06319 -0.51042 0.0618 -0.5419 0.0618 -0.57523 " pathEditMode="relative" ptsTypes="ffffFfffffffff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43 -0.00903 0.00347 -0.01759 0.00677 -0.02639 C 0.00816 -0.03403 0.0085 -0.04167 0.01007 -0.04861 C 0.01076 -0.05185 0.01267 -0.0544 0.01337 -0.05741 C 0.01475 -0.0632 0.01562 -0.06922 0.01666 -0.07547 L 0.01666 -0.07547 C 0.01892 -0.09005 0.02048 -0.10509 0.02343 -0.11968 C 0.02396 -0.12778 0.02378 -0.13611 0.025 -0.14422 C 0.02552 -0.14746 0.02795 -0.14977 0.02847 -0.15301 C 0.03316 -0.18449 0.03212 -0.21783 0.0401 -0.24861 C 0.04114 -0.26435 0.04236 -0.27986 0.0434 -0.29537 C 0.04392 -0.30347 0.04514 -0.31968 0.04514 -0.31968 C 0.04618 -0.35533 0.04462 -0.39213 0.05347 -0.42639 C 0.05538 -0.44352 0.0559 -0.46111 0.06007 -0.47755 C 0.06319 -0.51042 0.0618 -0.5419 0.0618 -0.57523 " pathEditMode="relative" ptsTypes="ffffFfffffffffA">
                                      <p:cBhvr>
                                        <p:cTn id="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58" y="214290"/>
            <a:ext cx="8429684" cy="6429420"/>
          </a:xfrm>
          <a:prstGeom prst="round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4857760"/>
            <a:ext cx="40005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4" y="1285860"/>
            <a:ext cx="371477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Сколько котов на иллюстрации?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Сколько  шапочек на картинке?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Сколько кружек с чаем?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Сколько лопаток на картинке?</a:t>
            </a:r>
          </a:p>
          <a:p>
            <a:endParaRPr lang="ru-RU" sz="1600" dirty="0" smtClean="0">
              <a:solidFill>
                <a:srgbClr val="C00000"/>
              </a:solidFill>
            </a:endParaRPr>
          </a:p>
          <a:p>
            <a:endParaRPr lang="ru-RU" sz="1400" dirty="0" smtClean="0">
              <a:solidFill>
                <a:srgbClr val="C00000"/>
              </a:solidFill>
            </a:endParaRPr>
          </a:p>
          <a:p>
            <a:endParaRPr lang="ru-RU" sz="1400" dirty="0" smtClean="0">
              <a:solidFill>
                <a:srgbClr val="C00000"/>
              </a:solidFill>
            </a:endParaRPr>
          </a:p>
          <a:p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285852" y="507207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 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00694" y="5143512"/>
            <a:ext cx="1000132" cy="428628"/>
          </a:xfrm>
          <a:prstGeom prst="roundRect">
            <a:avLst/>
          </a:prstGeom>
          <a:solidFill>
            <a:srgbClr val="FF993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</a:rPr>
              <a:t>Ответ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00694" y="1785926"/>
            <a:ext cx="1000132" cy="428628"/>
          </a:xfrm>
          <a:prstGeom prst="roundRect">
            <a:avLst/>
          </a:prstGeom>
          <a:solidFill>
            <a:srgbClr val="FF993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</a:rPr>
              <a:t>Ответ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00694" y="2928934"/>
            <a:ext cx="1000132" cy="428628"/>
          </a:xfrm>
          <a:prstGeom prst="roundRect">
            <a:avLst/>
          </a:prstGeom>
          <a:solidFill>
            <a:srgbClr val="FF993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</a:rPr>
              <a:t>Ответ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00694" y="4000504"/>
            <a:ext cx="1000132" cy="428628"/>
          </a:xfrm>
          <a:prstGeom prst="roundRect">
            <a:avLst/>
          </a:prstGeom>
          <a:solidFill>
            <a:srgbClr val="FF993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</a:rPr>
              <a:t>Ответ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43702" y="3929066"/>
            <a:ext cx="399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43702" y="5072074"/>
            <a:ext cx="399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643702" y="1714488"/>
            <a:ext cx="399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643702" y="2786058"/>
            <a:ext cx="399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357422" y="357166"/>
            <a:ext cx="40800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Счёт в пределах 10</a:t>
            </a:r>
            <a:endParaRPr lang="ru-RU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Управляющая кнопка: домой 19">
            <a:hlinkClick r:id="rId2" action="ppaction://hlinksldjump" highlightClick="1"/>
          </p:cNvPr>
          <p:cNvSpPr/>
          <p:nvPr/>
        </p:nvSpPr>
        <p:spPr>
          <a:xfrm>
            <a:off x="7358082" y="5929330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4" name="Picture 2" descr="http://aakr.ru/wp-content/uploads/2018/11/tri-kota_a4-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142984"/>
            <a:ext cx="4664481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6643702" y="5929330"/>
            <a:ext cx="500066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зад 26">
            <a:hlinkClick r:id="" action="ppaction://hlinkshowjump?jump=previousslide" highlightClick="1"/>
          </p:cNvPr>
          <p:cNvSpPr/>
          <p:nvPr/>
        </p:nvSpPr>
        <p:spPr>
          <a:xfrm>
            <a:off x="6000760" y="5929330"/>
            <a:ext cx="500066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58" y="214290"/>
            <a:ext cx="8429684" cy="6429420"/>
          </a:xfrm>
          <a:prstGeom prst="round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30" name="Picture 6" descr="https://static.tildacdn.com/tild3965-3038-4665-b566-656636383437/__14x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74" y="5286388"/>
            <a:ext cx="2831350" cy="141567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42910" y="500042"/>
            <a:ext cx="79006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Примеры на сложение в пределах 10</a:t>
            </a:r>
            <a:endParaRPr lang="ru-RU" sz="3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662" y="1357298"/>
            <a:ext cx="32861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5+1=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3+2=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7+3=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2+8=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9+0=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5+2=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4+4=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0232" y="135729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6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00232" y="2000240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28794" y="2571744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10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28794" y="3214686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10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00232" y="3786190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28794" y="4357694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7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00232" y="5000636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8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43240" y="1357298"/>
            <a:ext cx="178595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2+1=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8+0=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5+5=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6+1=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4+5=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7+2=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3+4=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143372" y="135729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3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43372" y="2000240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43372" y="2571744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10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43372" y="3214686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7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43372" y="3786190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43372" y="4357694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9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43372" y="5000636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14942" y="1357298"/>
            <a:ext cx="164307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1+9=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5+4=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4+3=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6+4=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7+1=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8+2=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3+6=</a:t>
            </a:r>
          </a:p>
          <a:p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6215074" y="1357298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10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15074" y="1928802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9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15074" y="2571744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215074" y="3143248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10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15074" y="3786190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8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15074" y="4357694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10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86512" y="5000636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9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9" name="Управляющая кнопка: домой 38">
            <a:hlinkClick r:id="rId3" action="ppaction://hlinksldjump" highlightClick="1"/>
          </p:cNvPr>
          <p:cNvSpPr/>
          <p:nvPr/>
        </p:nvSpPr>
        <p:spPr>
          <a:xfrm>
            <a:off x="7358082" y="5929330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58" y="214290"/>
            <a:ext cx="8429684" cy="6429420"/>
          </a:xfrm>
          <a:prstGeom prst="round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30" name="Picture 6" descr="https://static.tildacdn.com/tild3965-3038-4665-b566-656636383437/__14x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97646" y="5286388"/>
            <a:ext cx="2912268" cy="145613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42910" y="500042"/>
            <a:ext cx="81095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Примеры на вычитание в пределах 10</a:t>
            </a:r>
            <a:endParaRPr lang="ru-RU" sz="3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662" y="1357298"/>
            <a:ext cx="32861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10-6=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8-4=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7-5=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10-8=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9-0=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5-2=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10-4=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71670" y="135729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 4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28794" y="1928802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4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28794" y="2571744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2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71670" y="3214686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2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00232" y="3786190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28794" y="4357694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3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43108" y="5000636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6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43240" y="1357298"/>
            <a:ext cx="178595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8-3=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9-6=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7-6=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6+1=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4-2=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10-2=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9-4=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143372" y="135729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5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43372" y="2000240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3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43372" y="2571744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1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43372" y="3214686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7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43372" y="3786190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2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57686" y="4429132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8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43372" y="5000636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14942" y="1357298"/>
            <a:ext cx="164307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10-9=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7-4=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4-3=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10-7=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6-4=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8-2=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6-1=</a:t>
            </a:r>
          </a:p>
          <a:p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6357950" y="1357298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1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15074" y="1928802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3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15074" y="2571744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1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29388" y="3214686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3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15074" y="3786190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2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15074" y="4357694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6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86512" y="5000636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5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7" name="Управляющая кнопка: домой 36">
            <a:hlinkClick r:id="rId3" action="ppaction://hlinksldjump" highlightClick="1"/>
          </p:cNvPr>
          <p:cNvSpPr/>
          <p:nvPr/>
        </p:nvSpPr>
        <p:spPr>
          <a:xfrm>
            <a:off x="7358082" y="5929330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58" y="214290"/>
            <a:ext cx="8429684" cy="6429420"/>
          </a:xfrm>
          <a:prstGeom prst="round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30" name="Picture 6" descr="https://static.tildacdn.com/tild3965-3038-4665-b566-656636383437/__14x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12" y="5214950"/>
            <a:ext cx="2912268" cy="145613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42910" y="500042"/>
            <a:ext cx="773724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Примеры на сложение и вычитание 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                     </a:t>
            </a:r>
            <a:r>
              <a:rPr lang="ru-RU" sz="28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пределах 10</a:t>
            </a:r>
            <a:endParaRPr lang="ru-RU" sz="28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662" y="1357298"/>
            <a:ext cx="32861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8-6=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8+2=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7-3=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9+1=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5+3=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6-2=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4+5=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7356" y="135729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 2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28794" y="1928802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10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28794" y="2571744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4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28794" y="3214686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10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00232" y="3786190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8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28794" y="4357694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4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00232" y="5000636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9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43240" y="1357298"/>
            <a:ext cx="178595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2+5=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10-7=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4+3=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6+3=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9-5=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10-2=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4+4=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143372" y="135729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7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86248" y="1928802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3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43372" y="2571744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7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43372" y="3214686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9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43372" y="3786190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4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86248" y="4429132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8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43372" y="5000636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8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14942" y="1357298"/>
            <a:ext cx="164307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10-0=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9-1=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7+2=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8-5=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7+1=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3+3=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4+6=</a:t>
            </a:r>
          </a:p>
          <a:p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6500826" y="1357298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10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15074" y="1928802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8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15074" y="2571744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9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15074" y="3214686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3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15074" y="3786190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8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15074" y="4357694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6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86512" y="5000636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10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7" name="Управляющая кнопка: домой 36">
            <a:hlinkClick r:id="rId3" action="ppaction://hlinksldjump" highlightClick="1"/>
          </p:cNvPr>
          <p:cNvSpPr/>
          <p:nvPr/>
        </p:nvSpPr>
        <p:spPr>
          <a:xfrm>
            <a:off x="7358082" y="5929330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5720" y="214290"/>
            <a:ext cx="8429684" cy="6429420"/>
          </a:xfrm>
          <a:prstGeom prst="round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30" name="Picture 6" descr="https://static.tildacdn.com/tild3965-3038-4665-b566-656636383437/__14x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5214950"/>
            <a:ext cx="2928958" cy="1393041"/>
          </a:xfrm>
          <a:prstGeom prst="rect">
            <a:avLst/>
          </a:prstGeom>
          <a:noFill/>
        </p:spPr>
      </p:pic>
      <p:pic>
        <p:nvPicPr>
          <p:cNvPr id="1026" name="Picture 2" descr="C:\Users\7\Desktop\счет три кота\i - копи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68114" y="928670"/>
            <a:ext cx="3583557" cy="3789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0" y="1714488"/>
            <a:ext cx="164307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115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1928802"/>
            <a:ext cx="34290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Солнышку так грустно</a:t>
            </a:r>
          </a:p>
          <a:p>
            <a:r>
              <a:rPr lang="ru-RU" sz="2200" b="1" dirty="0" smtClean="0">
                <a:solidFill>
                  <a:srgbClr val="C00000"/>
                </a:solidFill>
              </a:rPr>
              <a:t>В небе одному…</a:t>
            </a:r>
          </a:p>
          <a:p>
            <a:r>
              <a:rPr lang="ru-RU" sz="2200" b="1" dirty="0" smtClean="0">
                <a:solidFill>
                  <a:srgbClr val="C00000"/>
                </a:solidFill>
              </a:rPr>
              <a:t>Я воздушный шарик </a:t>
            </a:r>
          </a:p>
          <a:p>
            <a:r>
              <a:rPr lang="ru-RU" sz="2200" b="1" dirty="0" smtClean="0">
                <a:solidFill>
                  <a:srgbClr val="C00000"/>
                </a:solidFill>
              </a:rPr>
              <a:t>Подарю ему.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7358082" y="5929330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6643702" y="5929330"/>
            <a:ext cx="500066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5720" y="214290"/>
            <a:ext cx="8429684" cy="6429420"/>
          </a:xfrm>
          <a:prstGeom prst="round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30" name="Picture 6" descr="https://static.tildacdn.com/tild3965-3038-4665-b566-656636383437/__14x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5214950"/>
            <a:ext cx="2928958" cy="139304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714488"/>
            <a:ext cx="164307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115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1928802"/>
            <a:ext cx="35004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Я окликнул в джунглях льва – </a:t>
            </a:r>
          </a:p>
          <a:p>
            <a:r>
              <a:rPr lang="ru-RU" sz="2200" b="1" dirty="0" smtClean="0">
                <a:solidFill>
                  <a:srgbClr val="C00000"/>
                </a:solidFill>
              </a:rPr>
              <a:t>Прибежали сразу два.</a:t>
            </a:r>
          </a:p>
          <a:p>
            <a:r>
              <a:rPr lang="ru-RU" sz="2200" b="1" dirty="0" smtClean="0">
                <a:solidFill>
                  <a:srgbClr val="C00000"/>
                </a:solidFill>
              </a:rPr>
              <a:t>Посмотрели друг на друга</a:t>
            </a:r>
          </a:p>
          <a:p>
            <a:r>
              <a:rPr lang="ru-RU" sz="2200" b="1" dirty="0" smtClean="0">
                <a:solidFill>
                  <a:srgbClr val="C00000"/>
                </a:solidFill>
              </a:rPr>
              <a:t>И… умчались друг от друга!</a:t>
            </a:r>
            <a:endParaRPr lang="ru-RU" sz="2200" b="1" dirty="0">
              <a:solidFill>
                <a:srgbClr val="C00000"/>
              </a:solidFill>
            </a:endParaRPr>
          </a:p>
        </p:txBody>
      </p:sp>
      <p:pic>
        <p:nvPicPr>
          <p:cNvPr id="13" name="Рисунок 12" descr="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4876" y="714356"/>
            <a:ext cx="3643619" cy="3903483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7358082" y="5929330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6643702" y="5929330"/>
            <a:ext cx="500066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6000760" y="5929330"/>
            <a:ext cx="500066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3979</TotalTime>
  <Words>818</Words>
  <Application>Microsoft Office PowerPoint</Application>
  <PresentationFormat>Экран (4:3)</PresentationFormat>
  <Paragraphs>457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Windows 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</dc:creator>
  <cp:lastModifiedBy>RUSSKIKH</cp:lastModifiedBy>
  <cp:revision>213</cp:revision>
  <dcterms:created xsi:type="dcterms:W3CDTF">2020-04-17T08:04:43Z</dcterms:created>
  <dcterms:modified xsi:type="dcterms:W3CDTF">2022-08-21T13:08:34Z</dcterms:modified>
</cp:coreProperties>
</file>